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537" r:id="rId5"/>
    <p:sldId id="536" r:id="rId6"/>
    <p:sldId id="534" r:id="rId7"/>
    <p:sldId id="265" r:id="rId8"/>
    <p:sldId id="297" r:id="rId9"/>
    <p:sldId id="262" r:id="rId10"/>
    <p:sldId id="266" r:id="rId11"/>
    <p:sldId id="296" r:id="rId12"/>
    <p:sldId id="267" r:id="rId13"/>
    <p:sldId id="281" r:id="rId14"/>
    <p:sldId id="282" r:id="rId15"/>
    <p:sldId id="283" r:id="rId16"/>
    <p:sldId id="284" r:id="rId17"/>
    <p:sldId id="285" r:id="rId18"/>
    <p:sldId id="286" r:id="rId19"/>
    <p:sldId id="288" r:id="rId20"/>
    <p:sldId id="294" r:id="rId21"/>
    <p:sldId id="259" r:id="rId22"/>
    <p:sldId id="272" r:id="rId23"/>
    <p:sldId id="276" r:id="rId24"/>
    <p:sldId id="523" r:id="rId25"/>
    <p:sldId id="524" r:id="rId26"/>
    <p:sldId id="271" r:id="rId27"/>
    <p:sldId id="269" r:id="rId28"/>
    <p:sldId id="270" r:id="rId29"/>
    <p:sldId id="268" r:id="rId30"/>
    <p:sldId id="525" r:id="rId31"/>
    <p:sldId id="258" r:id="rId32"/>
    <p:sldId id="531" r:id="rId33"/>
    <p:sldId id="533" r:id="rId34"/>
    <p:sldId id="532" r:id="rId35"/>
    <p:sldId id="526" r:id="rId36"/>
    <p:sldId id="528" r:id="rId37"/>
    <p:sldId id="527" r:id="rId38"/>
    <p:sldId id="287"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ia Behrend"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3800A-57C6-42B8-A388-E887979250E9}" v="215" dt="2019-08-17T01:30:25.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32" autoAdjust="0"/>
  </p:normalViewPr>
  <p:slideViewPr>
    <p:cSldViewPr>
      <p:cViewPr varScale="1">
        <p:scale>
          <a:sx n="47" d="100"/>
          <a:sy n="47" d="100"/>
        </p:scale>
        <p:origin x="2482" y="2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ia Behrend" userId="27a9bafb-79ee-4f39-ac36-e99bb43ee585" providerId="ADAL" clId="{AD33800A-57C6-42B8-A388-E887979250E9}"/>
    <pc:docChg chg="undo custSel addSld delSld modSld sldOrd">
      <pc:chgData name="Alexandria Behrend" userId="27a9bafb-79ee-4f39-ac36-e99bb43ee585" providerId="ADAL" clId="{AD33800A-57C6-42B8-A388-E887979250E9}" dt="2019-08-19T14:35:05.045" v="3975" actId="2696"/>
      <pc:docMkLst>
        <pc:docMk/>
      </pc:docMkLst>
      <pc:sldChg chg="modNotesTx">
        <pc:chgData name="Alexandria Behrend" userId="27a9bafb-79ee-4f39-ac36-e99bb43ee585" providerId="ADAL" clId="{AD33800A-57C6-42B8-A388-E887979250E9}" dt="2019-08-17T00:39:18.796" v="2114" actId="20577"/>
        <pc:sldMkLst>
          <pc:docMk/>
          <pc:sldMk cId="0" sldId="259"/>
        </pc:sldMkLst>
      </pc:sldChg>
      <pc:sldChg chg="modNotesTx">
        <pc:chgData name="Alexandria Behrend" userId="27a9bafb-79ee-4f39-ac36-e99bb43ee585" providerId="ADAL" clId="{AD33800A-57C6-42B8-A388-E887979250E9}" dt="2019-08-17T00:34:53.282" v="1738" actId="20577"/>
        <pc:sldMkLst>
          <pc:docMk/>
          <pc:sldMk cId="0" sldId="262"/>
        </pc:sldMkLst>
      </pc:sldChg>
      <pc:sldChg chg="modNotesTx">
        <pc:chgData name="Alexandria Behrend" userId="27a9bafb-79ee-4f39-ac36-e99bb43ee585" providerId="ADAL" clId="{AD33800A-57C6-42B8-A388-E887979250E9}" dt="2019-08-17T00:38:04.245" v="2051" actId="20577"/>
        <pc:sldMkLst>
          <pc:docMk/>
          <pc:sldMk cId="0" sldId="266"/>
        </pc:sldMkLst>
      </pc:sldChg>
      <pc:sldChg chg="modNotesTx">
        <pc:chgData name="Alexandria Behrend" userId="27a9bafb-79ee-4f39-ac36-e99bb43ee585" providerId="ADAL" clId="{AD33800A-57C6-42B8-A388-E887979250E9}" dt="2019-08-17T00:38:29.621" v="2109" actId="20577"/>
        <pc:sldMkLst>
          <pc:docMk/>
          <pc:sldMk cId="0" sldId="267"/>
        </pc:sldMkLst>
      </pc:sldChg>
      <pc:sldChg chg="modNotesTx">
        <pc:chgData name="Alexandria Behrend" userId="27a9bafb-79ee-4f39-ac36-e99bb43ee585" providerId="ADAL" clId="{AD33800A-57C6-42B8-A388-E887979250E9}" dt="2019-08-17T00:39:55.135" v="2154" actId="20577"/>
        <pc:sldMkLst>
          <pc:docMk/>
          <pc:sldMk cId="0" sldId="269"/>
        </pc:sldMkLst>
      </pc:sldChg>
      <pc:sldChg chg="modNotesTx">
        <pc:chgData name="Alexandria Behrend" userId="27a9bafb-79ee-4f39-ac36-e99bb43ee585" providerId="ADAL" clId="{AD33800A-57C6-42B8-A388-E887979250E9}" dt="2019-08-17T00:39:59.895" v="2155" actId="20577"/>
        <pc:sldMkLst>
          <pc:docMk/>
          <pc:sldMk cId="0" sldId="270"/>
        </pc:sldMkLst>
      </pc:sldChg>
      <pc:sldChg chg="modNotesTx">
        <pc:chgData name="Alexandria Behrend" userId="27a9bafb-79ee-4f39-ac36-e99bb43ee585" providerId="ADAL" clId="{AD33800A-57C6-42B8-A388-E887979250E9}" dt="2019-08-17T00:39:45.249" v="2152" actId="20577"/>
        <pc:sldMkLst>
          <pc:docMk/>
          <pc:sldMk cId="0" sldId="271"/>
        </pc:sldMkLst>
      </pc:sldChg>
      <pc:sldChg chg="modNotesTx">
        <pc:chgData name="Alexandria Behrend" userId="27a9bafb-79ee-4f39-ac36-e99bb43ee585" providerId="ADAL" clId="{AD33800A-57C6-42B8-A388-E887979250E9}" dt="2019-08-17T00:39:25.236" v="2122" actId="20577"/>
        <pc:sldMkLst>
          <pc:docMk/>
          <pc:sldMk cId="0" sldId="272"/>
        </pc:sldMkLst>
      </pc:sldChg>
      <pc:sldChg chg="modNotesTx">
        <pc:chgData name="Alexandria Behrend" userId="27a9bafb-79ee-4f39-ac36-e99bb43ee585" providerId="ADAL" clId="{AD33800A-57C6-42B8-A388-E887979250E9}" dt="2019-08-17T00:39:28.754" v="2127" actId="20577"/>
        <pc:sldMkLst>
          <pc:docMk/>
          <pc:sldMk cId="0" sldId="276"/>
        </pc:sldMkLst>
      </pc:sldChg>
      <pc:sldChg chg="modNotesTx">
        <pc:chgData name="Alexandria Behrend" userId="27a9bafb-79ee-4f39-ac36-e99bb43ee585" providerId="ADAL" clId="{AD33800A-57C6-42B8-A388-E887979250E9}" dt="2019-08-17T00:38:20.245" v="2103" actId="20577"/>
        <pc:sldMkLst>
          <pc:docMk/>
          <pc:sldMk cId="0" sldId="296"/>
        </pc:sldMkLst>
      </pc:sldChg>
      <pc:sldChg chg="addSp delSp modSp del">
        <pc:chgData name="Alexandria Behrend" userId="27a9bafb-79ee-4f39-ac36-e99bb43ee585" providerId="ADAL" clId="{AD33800A-57C6-42B8-A388-E887979250E9}" dt="2019-08-19T14:35:05.045" v="3975" actId="2696"/>
        <pc:sldMkLst>
          <pc:docMk/>
          <pc:sldMk cId="0" sldId="522"/>
        </pc:sldMkLst>
        <pc:spChg chg="del mod">
          <ac:chgData name="Alexandria Behrend" userId="27a9bafb-79ee-4f39-ac36-e99bb43ee585" providerId="ADAL" clId="{AD33800A-57C6-42B8-A388-E887979250E9}" dt="2019-08-17T00:23:28.086" v="442"/>
          <ac:spMkLst>
            <pc:docMk/>
            <pc:sldMk cId="0" sldId="522"/>
            <ac:spMk id="16387" creationId="{3904D26E-25F9-41E5-94ED-14DA056B9DC0}"/>
          </ac:spMkLst>
        </pc:spChg>
        <pc:picChg chg="add del mod">
          <ac:chgData name="Alexandria Behrend" userId="27a9bafb-79ee-4f39-ac36-e99bb43ee585" providerId="ADAL" clId="{AD33800A-57C6-42B8-A388-E887979250E9}" dt="2019-08-17T00:25:00.444" v="444" actId="478"/>
          <ac:picMkLst>
            <pc:docMk/>
            <pc:sldMk cId="0" sldId="522"/>
            <ac:picMk id="3" creationId="{F98CCDD0-2580-409C-9B95-1C6006887860}"/>
          </ac:picMkLst>
        </pc:picChg>
        <pc:picChg chg="add del mod">
          <ac:chgData name="Alexandria Behrend" userId="27a9bafb-79ee-4f39-ac36-e99bb43ee585" providerId="ADAL" clId="{AD33800A-57C6-42B8-A388-E887979250E9}" dt="2019-08-19T14:34:32.955" v="3973" actId="478"/>
          <ac:picMkLst>
            <pc:docMk/>
            <pc:sldMk cId="0" sldId="522"/>
            <ac:picMk id="4" creationId="{741CF04E-5404-4764-8647-44053D9D25F5}"/>
          </ac:picMkLst>
        </pc:picChg>
      </pc:sldChg>
      <pc:sldChg chg="addSp modSp modNotesTx">
        <pc:chgData name="Alexandria Behrend" userId="27a9bafb-79ee-4f39-ac36-e99bb43ee585" providerId="ADAL" clId="{AD33800A-57C6-42B8-A388-E887979250E9}" dt="2019-08-17T00:39:34.747" v="2135" actId="20577"/>
        <pc:sldMkLst>
          <pc:docMk/>
          <pc:sldMk cId="0" sldId="523"/>
        </pc:sldMkLst>
        <pc:spChg chg="add mod">
          <ac:chgData name="Alexandria Behrend" userId="27a9bafb-79ee-4f39-ac36-e99bb43ee585" providerId="ADAL" clId="{AD33800A-57C6-42B8-A388-E887979250E9}" dt="2019-08-17T00:08:31.908" v="400" actId="207"/>
          <ac:spMkLst>
            <pc:docMk/>
            <pc:sldMk cId="0" sldId="523"/>
            <ac:spMk id="3" creationId="{9BDA0D97-8561-427D-BC99-F174DA896E30}"/>
          </ac:spMkLst>
        </pc:spChg>
        <pc:spChg chg="add mod">
          <ac:chgData name="Alexandria Behrend" userId="27a9bafb-79ee-4f39-ac36-e99bb43ee585" providerId="ADAL" clId="{AD33800A-57C6-42B8-A388-E887979250E9}" dt="2019-08-17T00:08:31.908" v="400" actId="207"/>
          <ac:spMkLst>
            <pc:docMk/>
            <pc:sldMk cId="0" sldId="523"/>
            <ac:spMk id="4" creationId="{447BD0AE-6D8D-4221-8AAF-5147B95AA237}"/>
          </ac:spMkLst>
        </pc:spChg>
        <pc:spChg chg="add mod">
          <ac:chgData name="Alexandria Behrend" userId="27a9bafb-79ee-4f39-ac36-e99bb43ee585" providerId="ADAL" clId="{AD33800A-57C6-42B8-A388-E887979250E9}" dt="2019-08-17T00:08:31.908" v="400" actId="207"/>
          <ac:spMkLst>
            <pc:docMk/>
            <pc:sldMk cId="0" sldId="523"/>
            <ac:spMk id="5" creationId="{3FC93620-038D-42ED-A67C-06A0DDB3C594}"/>
          </ac:spMkLst>
        </pc:spChg>
      </pc:sldChg>
      <pc:sldChg chg="modNotesTx">
        <pc:chgData name="Alexandria Behrend" userId="27a9bafb-79ee-4f39-ac36-e99bb43ee585" providerId="ADAL" clId="{AD33800A-57C6-42B8-A388-E887979250E9}" dt="2019-08-17T00:40:17.773" v="2158" actId="20577"/>
        <pc:sldMkLst>
          <pc:docMk/>
          <pc:sldMk cId="0" sldId="525"/>
        </pc:sldMkLst>
      </pc:sldChg>
      <pc:sldChg chg="addSp delSp modSp modNotesTx">
        <pc:chgData name="Alexandria Behrend" userId="27a9bafb-79ee-4f39-ac36-e99bb43ee585" providerId="ADAL" clId="{AD33800A-57C6-42B8-A388-E887979250E9}" dt="2019-08-17T01:19:12.877" v="3859"/>
        <pc:sldMkLst>
          <pc:docMk/>
          <pc:sldMk cId="0" sldId="526"/>
        </pc:sldMkLst>
        <pc:spChg chg="add del mod">
          <ac:chgData name="Alexandria Behrend" userId="27a9bafb-79ee-4f39-ac36-e99bb43ee585" providerId="ADAL" clId="{AD33800A-57C6-42B8-A388-E887979250E9}" dt="2019-08-17T01:19:12.877" v="3859"/>
          <ac:spMkLst>
            <pc:docMk/>
            <pc:sldMk cId="0" sldId="526"/>
            <ac:spMk id="2" creationId="{6194E0E5-6079-4576-95E9-A5FFE7C152F5}"/>
          </ac:spMkLst>
        </pc:spChg>
        <pc:spChg chg="del">
          <ac:chgData name="Alexandria Behrend" userId="27a9bafb-79ee-4f39-ac36-e99bb43ee585" providerId="ADAL" clId="{AD33800A-57C6-42B8-A388-E887979250E9}" dt="2019-08-17T00:42:14.652" v="2177" actId="478"/>
          <ac:spMkLst>
            <pc:docMk/>
            <pc:sldMk cId="0" sldId="526"/>
            <ac:spMk id="49155" creationId="{A82F8BE1-7E5F-43A3-B6BB-04722AAFAE98}"/>
          </ac:spMkLst>
        </pc:spChg>
        <pc:picChg chg="add mod">
          <ac:chgData name="Alexandria Behrend" userId="27a9bafb-79ee-4f39-ac36-e99bb43ee585" providerId="ADAL" clId="{AD33800A-57C6-42B8-A388-E887979250E9}" dt="2019-08-17T01:19:12.877" v="3859"/>
          <ac:picMkLst>
            <pc:docMk/>
            <pc:sldMk cId="0" sldId="526"/>
            <ac:picMk id="4" creationId="{609416FD-B0C6-4F1B-9560-3F9273410762}"/>
          </ac:picMkLst>
        </pc:picChg>
      </pc:sldChg>
      <pc:sldChg chg="addSp delSp modSp">
        <pc:chgData name="Alexandria Behrend" userId="27a9bafb-79ee-4f39-ac36-e99bb43ee585" providerId="ADAL" clId="{AD33800A-57C6-42B8-A388-E887979250E9}" dt="2019-08-17T00:54:06.904" v="3850" actId="14100"/>
        <pc:sldMkLst>
          <pc:docMk/>
          <pc:sldMk cId="0" sldId="527"/>
        </pc:sldMkLst>
        <pc:spChg chg="add mod">
          <ac:chgData name="Alexandria Behrend" userId="27a9bafb-79ee-4f39-ac36-e99bb43ee585" providerId="ADAL" clId="{AD33800A-57C6-42B8-A388-E887979250E9}" dt="2019-08-17T00:54:03.137" v="3848" actId="478"/>
          <ac:spMkLst>
            <pc:docMk/>
            <pc:sldMk cId="0" sldId="527"/>
            <ac:spMk id="2" creationId="{2F5DF196-F8DC-45D1-97F7-1FBE87F77244}"/>
          </ac:spMkLst>
        </pc:spChg>
        <pc:spChg chg="del">
          <ac:chgData name="Alexandria Behrend" userId="27a9bafb-79ee-4f39-ac36-e99bb43ee585" providerId="ADAL" clId="{AD33800A-57C6-42B8-A388-E887979250E9}" dt="2019-08-17T00:54:03.137" v="3848" actId="478"/>
          <ac:spMkLst>
            <pc:docMk/>
            <pc:sldMk cId="0" sldId="527"/>
            <ac:spMk id="53251" creationId="{E9465422-DC8B-44F3-8E83-C4F9AEDD7486}"/>
          </ac:spMkLst>
        </pc:spChg>
        <pc:picChg chg="add mod">
          <ac:chgData name="Alexandria Behrend" userId="27a9bafb-79ee-4f39-ac36-e99bb43ee585" providerId="ADAL" clId="{AD33800A-57C6-42B8-A388-E887979250E9}" dt="2019-08-17T00:54:06.904" v="3850" actId="14100"/>
          <ac:picMkLst>
            <pc:docMk/>
            <pc:sldMk cId="0" sldId="527"/>
            <ac:picMk id="5" creationId="{564DD352-87F9-422D-80DA-E7F8DBE71091}"/>
          </ac:picMkLst>
        </pc:picChg>
      </pc:sldChg>
      <pc:sldChg chg="modSp modAnim modNotesTx">
        <pc:chgData name="Alexandria Behrend" userId="27a9bafb-79ee-4f39-ac36-e99bb43ee585" providerId="ADAL" clId="{AD33800A-57C6-42B8-A388-E887979250E9}" dt="2019-08-17T01:30:25.364" v="3972" actId="1076"/>
        <pc:sldMkLst>
          <pc:docMk/>
          <pc:sldMk cId="0" sldId="528"/>
        </pc:sldMkLst>
        <pc:spChg chg="mod">
          <ac:chgData name="Alexandria Behrend" userId="27a9bafb-79ee-4f39-ac36-e99bb43ee585" providerId="ADAL" clId="{AD33800A-57C6-42B8-A388-E887979250E9}" dt="2019-08-17T01:30:25.364" v="3972" actId="1076"/>
          <ac:spMkLst>
            <pc:docMk/>
            <pc:sldMk cId="0" sldId="528"/>
            <ac:spMk id="51203" creationId="{46AFCEDE-BAA6-4594-AFB9-34C2CEA4CED4}"/>
          </ac:spMkLst>
        </pc:spChg>
      </pc:sldChg>
      <pc:sldChg chg="addSp delSp modSp modNotesTx">
        <pc:chgData name="Alexandria Behrend" userId="27a9bafb-79ee-4f39-ac36-e99bb43ee585" providerId="ADAL" clId="{AD33800A-57C6-42B8-A388-E887979250E9}" dt="2019-08-17T00:40:26.010" v="2163" actId="20577"/>
        <pc:sldMkLst>
          <pc:docMk/>
          <pc:sldMk cId="2218397309" sldId="531"/>
        </pc:sldMkLst>
        <pc:spChg chg="add mod">
          <ac:chgData name="Alexandria Behrend" userId="27a9bafb-79ee-4f39-ac36-e99bb43ee585" providerId="ADAL" clId="{AD33800A-57C6-42B8-A388-E887979250E9}" dt="2019-08-17T00:01:44.066" v="0" actId="478"/>
          <ac:spMkLst>
            <pc:docMk/>
            <pc:sldMk cId="2218397309" sldId="531"/>
            <ac:spMk id="2" creationId="{948A40D2-48AA-466F-BA2E-E1165BCB37DF}"/>
          </ac:spMkLst>
        </pc:spChg>
        <pc:spChg chg="del">
          <ac:chgData name="Alexandria Behrend" userId="27a9bafb-79ee-4f39-ac36-e99bb43ee585" providerId="ADAL" clId="{AD33800A-57C6-42B8-A388-E887979250E9}" dt="2019-08-17T00:01:44.066" v="0" actId="478"/>
          <ac:spMkLst>
            <pc:docMk/>
            <pc:sldMk cId="2218397309" sldId="531"/>
            <ac:spMk id="48131" creationId="{DE26F2CA-BA39-43D4-8028-5789D8DD6EEB}"/>
          </ac:spMkLst>
        </pc:spChg>
        <pc:picChg chg="add">
          <ac:chgData name="Alexandria Behrend" userId="27a9bafb-79ee-4f39-ac36-e99bb43ee585" providerId="ADAL" clId="{AD33800A-57C6-42B8-A388-E887979250E9}" dt="2019-08-17T00:01:45.107" v="1"/>
          <ac:picMkLst>
            <pc:docMk/>
            <pc:sldMk cId="2218397309" sldId="531"/>
            <ac:picMk id="3" creationId="{B945C5A8-40F4-4FD6-A708-A117D85B6555}"/>
          </ac:picMkLst>
        </pc:picChg>
      </pc:sldChg>
      <pc:sldChg chg="addSp delSp add">
        <pc:chgData name="Alexandria Behrend" userId="27a9bafb-79ee-4f39-ac36-e99bb43ee585" providerId="ADAL" clId="{AD33800A-57C6-42B8-A388-E887979250E9}" dt="2019-08-17T00:02:14.138" v="4"/>
        <pc:sldMkLst>
          <pc:docMk/>
          <pc:sldMk cId="2551362162" sldId="532"/>
        </pc:sldMkLst>
        <pc:picChg chg="del">
          <ac:chgData name="Alexandria Behrend" userId="27a9bafb-79ee-4f39-ac36-e99bb43ee585" providerId="ADAL" clId="{AD33800A-57C6-42B8-A388-E887979250E9}" dt="2019-08-17T00:02:13.664" v="3" actId="478"/>
          <ac:picMkLst>
            <pc:docMk/>
            <pc:sldMk cId="2551362162" sldId="532"/>
            <ac:picMk id="3" creationId="{B945C5A8-40F4-4FD6-A708-A117D85B6555}"/>
          </ac:picMkLst>
        </pc:picChg>
        <pc:picChg chg="add">
          <ac:chgData name="Alexandria Behrend" userId="27a9bafb-79ee-4f39-ac36-e99bb43ee585" providerId="ADAL" clId="{AD33800A-57C6-42B8-A388-E887979250E9}" dt="2019-08-17T00:02:14.138" v="4"/>
          <ac:picMkLst>
            <pc:docMk/>
            <pc:sldMk cId="2551362162" sldId="532"/>
            <ac:picMk id="4" creationId="{C0960296-C863-4ADA-9546-99DF661AF25E}"/>
          </ac:picMkLst>
        </pc:picChg>
      </pc:sldChg>
      <pc:sldChg chg="delSp modSp add modNotesTx">
        <pc:chgData name="Alexandria Behrend" userId="27a9bafb-79ee-4f39-ac36-e99bb43ee585" providerId="ADAL" clId="{AD33800A-57C6-42B8-A388-E887979250E9}" dt="2019-08-17T00:40:52.911" v="2165" actId="113"/>
        <pc:sldMkLst>
          <pc:docMk/>
          <pc:sldMk cId="984051303" sldId="533"/>
        </pc:sldMkLst>
        <pc:spChg chg="mod">
          <ac:chgData name="Alexandria Behrend" userId="27a9bafb-79ee-4f39-ac36-e99bb43ee585" providerId="ADAL" clId="{AD33800A-57C6-42B8-A388-E887979250E9}" dt="2019-08-17T00:40:52.911" v="2165" actId="113"/>
          <ac:spMkLst>
            <pc:docMk/>
            <pc:sldMk cId="984051303" sldId="533"/>
            <ac:spMk id="2" creationId="{948A40D2-48AA-466F-BA2E-E1165BCB37DF}"/>
          </ac:spMkLst>
        </pc:spChg>
        <pc:spChg chg="mod">
          <ac:chgData name="Alexandria Behrend" userId="27a9bafb-79ee-4f39-ac36-e99bb43ee585" providerId="ADAL" clId="{AD33800A-57C6-42B8-A388-E887979250E9}" dt="2019-08-17T00:02:43.892" v="40" actId="1076"/>
          <ac:spMkLst>
            <pc:docMk/>
            <pc:sldMk cId="984051303" sldId="533"/>
            <ac:spMk id="48130" creationId="{12952E55-2A8E-49E7-9FEB-0397EC9373AD}"/>
          </ac:spMkLst>
        </pc:spChg>
        <pc:picChg chg="del">
          <ac:chgData name="Alexandria Behrend" userId="27a9bafb-79ee-4f39-ac36-e99bb43ee585" providerId="ADAL" clId="{AD33800A-57C6-42B8-A388-E887979250E9}" dt="2019-08-17T00:02:25.569" v="6" actId="478"/>
          <ac:picMkLst>
            <pc:docMk/>
            <pc:sldMk cId="984051303" sldId="533"/>
            <ac:picMk id="3" creationId="{B945C5A8-40F4-4FD6-A708-A117D85B6555}"/>
          </ac:picMkLst>
        </pc:picChg>
      </pc:sldChg>
      <pc:sldChg chg="addSp delSp modSp add ord">
        <pc:chgData name="Alexandria Behrend" userId="27a9bafb-79ee-4f39-ac36-e99bb43ee585" providerId="ADAL" clId="{AD33800A-57C6-42B8-A388-E887979250E9}" dt="2019-08-17T01:00:01.405" v="3858" actId="1076"/>
        <pc:sldMkLst>
          <pc:docMk/>
          <pc:sldMk cId="1597336903" sldId="534"/>
        </pc:sldMkLst>
        <pc:spChg chg="add">
          <ac:chgData name="Alexandria Behrend" userId="27a9bafb-79ee-4f39-ac36-e99bb43ee585" providerId="ADAL" clId="{AD33800A-57C6-42B8-A388-E887979250E9}" dt="2019-08-17T00:09:21.890" v="404"/>
          <ac:spMkLst>
            <pc:docMk/>
            <pc:sldMk cId="1597336903" sldId="534"/>
            <ac:spMk id="5" creationId="{71D872EC-89E4-4120-965A-604131D1EEC0}"/>
          </ac:spMkLst>
        </pc:spChg>
        <pc:spChg chg="add mod">
          <ac:chgData name="Alexandria Behrend" userId="27a9bafb-79ee-4f39-ac36-e99bb43ee585" providerId="ADAL" clId="{AD33800A-57C6-42B8-A388-E887979250E9}" dt="2019-08-17T00:59:58.772" v="3857" actId="1076"/>
          <ac:spMkLst>
            <pc:docMk/>
            <pc:sldMk cId="1597336903" sldId="534"/>
            <ac:spMk id="6" creationId="{B6D3EC52-65FF-42DE-AFA6-0EA65AC67C41}"/>
          </ac:spMkLst>
        </pc:spChg>
        <pc:spChg chg="add mod">
          <ac:chgData name="Alexandria Behrend" userId="27a9bafb-79ee-4f39-ac36-e99bb43ee585" providerId="ADAL" clId="{AD33800A-57C6-42B8-A388-E887979250E9}" dt="2019-08-17T01:00:01.405" v="3858" actId="1076"/>
          <ac:spMkLst>
            <pc:docMk/>
            <pc:sldMk cId="1597336903" sldId="534"/>
            <ac:spMk id="7" creationId="{D8231CF9-338A-4ECD-B349-E556BD3C2F7F}"/>
          </ac:spMkLst>
        </pc:spChg>
        <pc:picChg chg="add del">
          <ac:chgData name="Alexandria Behrend" userId="27a9bafb-79ee-4f39-ac36-e99bb43ee585" providerId="ADAL" clId="{AD33800A-57C6-42B8-A388-E887979250E9}" dt="2019-08-17T00:41:59.365" v="2176" actId="478"/>
          <ac:picMkLst>
            <pc:docMk/>
            <pc:sldMk cId="1597336903" sldId="534"/>
            <ac:picMk id="8" creationId="{F52272A9-48C3-438F-ACE9-33781EF26A0A}"/>
          </ac:picMkLst>
        </pc:picChg>
      </pc:sldChg>
      <pc:sldChg chg="addSp delSp modSp add">
        <pc:chgData name="Alexandria Behrend" userId="27a9bafb-79ee-4f39-ac36-e99bb43ee585" providerId="ADAL" clId="{AD33800A-57C6-42B8-A388-E887979250E9}" dt="2019-08-17T00:41:55.218" v="2175" actId="478"/>
        <pc:sldMkLst>
          <pc:docMk/>
          <pc:sldMk cId="907208537" sldId="536"/>
        </pc:sldMkLst>
        <pc:spChg chg="add del">
          <ac:chgData name="Alexandria Behrend" userId="27a9bafb-79ee-4f39-ac36-e99bb43ee585" providerId="ADAL" clId="{AD33800A-57C6-42B8-A388-E887979250E9}" dt="2019-08-17T00:10:55.617" v="423"/>
          <ac:spMkLst>
            <pc:docMk/>
            <pc:sldMk cId="907208537" sldId="536"/>
            <ac:spMk id="2" creationId="{B710BA2F-F658-40EB-A678-6328EBBF1619}"/>
          </ac:spMkLst>
        </pc:spChg>
        <pc:spChg chg="del">
          <ac:chgData name="Alexandria Behrend" userId="27a9bafb-79ee-4f39-ac36-e99bb43ee585" providerId="ADAL" clId="{AD33800A-57C6-42B8-A388-E887979250E9}" dt="2019-08-17T00:41:25.956" v="2171"/>
          <ac:spMkLst>
            <pc:docMk/>
            <pc:sldMk cId="907208537" sldId="536"/>
            <ac:spMk id="3" creationId="{760D2063-4B94-44E8-8AEA-34D09E827022}"/>
          </ac:spMkLst>
        </pc:spChg>
        <pc:spChg chg="add del mod">
          <ac:chgData name="Alexandria Behrend" userId="27a9bafb-79ee-4f39-ac36-e99bb43ee585" providerId="ADAL" clId="{AD33800A-57C6-42B8-A388-E887979250E9}" dt="2019-08-17T00:10:14.403" v="415" actId="478"/>
          <ac:spMkLst>
            <pc:docMk/>
            <pc:sldMk cId="907208537" sldId="536"/>
            <ac:spMk id="4" creationId="{554CF0A5-0AD8-40A3-8D78-98C0D8BFD7C7}"/>
          </ac:spMkLst>
        </pc:spChg>
        <pc:spChg chg="add del mod">
          <ac:chgData name="Alexandria Behrend" userId="27a9bafb-79ee-4f39-ac36-e99bb43ee585" providerId="ADAL" clId="{AD33800A-57C6-42B8-A388-E887979250E9}" dt="2019-08-17T00:10:09.775" v="413" actId="478"/>
          <ac:spMkLst>
            <pc:docMk/>
            <pc:sldMk cId="907208537" sldId="536"/>
            <ac:spMk id="5" creationId="{ED4ACB7C-935A-4372-BDA0-A3347C87C063}"/>
          </ac:spMkLst>
        </pc:spChg>
        <pc:spChg chg="add mod">
          <ac:chgData name="Alexandria Behrend" userId="27a9bafb-79ee-4f39-ac36-e99bb43ee585" providerId="ADAL" clId="{AD33800A-57C6-42B8-A388-E887979250E9}" dt="2019-08-17T00:36:40.573" v="1757" actId="1076"/>
          <ac:spMkLst>
            <pc:docMk/>
            <pc:sldMk cId="907208537" sldId="536"/>
            <ac:spMk id="6" creationId="{FB4C8E6A-755C-4092-9DFA-36391161E460}"/>
          </ac:spMkLst>
        </pc:spChg>
        <pc:spChg chg="add del">
          <ac:chgData name="Alexandria Behrend" userId="27a9bafb-79ee-4f39-ac36-e99bb43ee585" providerId="ADAL" clId="{AD33800A-57C6-42B8-A388-E887979250E9}" dt="2019-08-17T00:10:39.403" v="420"/>
          <ac:spMkLst>
            <pc:docMk/>
            <pc:sldMk cId="907208537" sldId="536"/>
            <ac:spMk id="7" creationId="{48DF4D0B-ACD8-43C6-8F48-92AE5CFB672C}"/>
          </ac:spMkLst>
        </pc:spChg>
        <pc:spChg chg="add del mod">
          <ac:chgData name="Alexandria Behrend" userId="27a9bafb-79ee-4f39-ac36-e99bb43ee585" providerId="ADAL" clId="{AD33800A-57C6-42B8-A388-E887979250E9}" dt="2019-08-17T00:10:55.617" v="423"/>
          <ac:spMkLst>
            <pc:docMk/>
            <pc:sldMk cId="907208537" sldId="536"/>
            <ac:spMk id="8" creationId="{4CE03A4D-5D44-4CB3-8F33-DAC3C31AE57A}"/>
          </ac:spMkLst>
        </pc:spChg>
        <pc:spChg chg="add mod">
          <ac:chgData name="Alexandria Behrend" userId="27a9bafb-79ee-4f39-ac36-e99bb43ee585" providerId="ADAL" clId="{AD33800A-57C6-42B8-A388-E887979250E9}" dt="2019-08-17T00:11:08.669" v="426" actId="1076"/>
          <ac:spMkLst>
            <pc:docMk/>
            <pc:sldMk cId="907208537" sldId="536"/>
            <ac:spMk id="9" creationId="{0EECFCAD-1DDF-4712-9131-27996E782D31}"/>
          </ac:spMkLst>
        </pc:spChg>
        <pc:spChg chg="add mod">
          <ac:chgData name="Alexandria Behrend" userId="27a9bafb-79ee-4f39-ac36-e99bb43ee585" providerId="ADAL" clId="{AD33800A-57C6-42B8-A388-E887979250E9}" dt="2019-08-17T00:41:55.218" v="2175" actId="478"/>
          <ac:spMkLst>
            <pc:docMk/>
            <pc:sldMk cId="907208537" sldId="536"/>
            <ac:spMk id="11" creationId="{D4B8E805-9479-49D9-B491-A94236659BBF}"/>
          </ac:spMkLst>
        </pc:spChg>
        <pc:picChg chg="add del mod">
          <ac:chgData name="Alexandria Behrend" userId="27a9bafb-79ee-4f39-ac36-e99bb43ee585" providerId="ADAL" clId="{AD33800A-57C6-42B8-A388-E887979250E9}" dt="2019-08-17T00:41:55.218" v="2175" actId="478"/>
          <ac:picMkLst>
            <pc:docMk/>
            <pc:sldMk cId="907208537" sldId="536"/>
            <ac:picMk id="10" creationId="{00852275-805A-4386-9FE7-B0C39CF4B257}"/>
          </ac:picMkLst>
        </pc:picChg>
      </pc:sldChg>
      <pc:sldChg chg="addSp modSp add">
        <pc:chgData name="Alexandria Behrend" userId="27a9bafb-79ee-4f39-ac36-e99bb43ee585" providerId="ADAL" clId="{AD33800A-57C6-42B8-A388-E887979250E9}" dt="2019-08-17T00:36:36.050" v="1756" actId="1076"/>
        <pc:sldMkLst>
          <pc:docMk/>
          <pc:sldMk cId="607591244" sldId="537"/>
        </pc:sldMkLst>
        <pc:spChg chg="add mod">
          <ac:chgData name="Alexandria Behrend" userId="27a9bafb-79ee-4f39-ac36-e99bb43ee585" providerId="ADAL" clId="{AD33800A-57C6-42B8-A388-E887979250E9}" dt="2019-08-17T00:36:06.727" v="1753" actId="1076"/>
          <ac:spMkLst>
            <pc:docMk/>
            <pc:sldMk cId="607591244" sldId="537"/>
            <ac:spMk id="5" creationId="{02DC4914-7BD8-4719-8B05-C2553569DD69}"/>
          </ac:spMkLst>
        </pc:spChg>
        <pc:picChg chg="add mod">
          <ac:chgData name="Alexandria Behrend" userId="27a9bafb-79ee-4f39-ac36-e99bb43ee585" providerId="ADAL" clId="{AD33800A-57C6-42B8-A388-E887979250E9}" dt="2019-08-17T00:36:36.050" v="1756" actId="1076"/>
          <ac:picMkLst>
            <pc:docMk/>
            <pc:sldMk cId="607591244" sldId="537"/>
            <ac:picMk id="4" creationId="{C5F92E60-33AB-4000-B61C-C714497F1582}"/>
          </ac:picMkLst>
        </pc:picChg>
      </pc:sldChg>
      <pc:sldChg chg="del">
        <pc:chgData name="Alexandria Behrend" userId="27a9bafb-79ee-4f39-ac36-e99bb43ee585" providerId="ADAL" clId="{AD33800A-57C6-42B8-A388-E887979250E9}" dt="2019-08-19T14:35:00.128" v="3974" actId="2696"/>
        <pc:sldMkLst>
          <pc:docMk/>
          <pc:sldMk cId="1755969181" sldId="5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440264-F157-406F-B773-065047811F0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3074D13A-3270-4749-8E35-719C0FB1460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61FC5B06-215A-4306-8A72-A50F63322D41}" type="datetimeFigureOut">
              <a:rPr lang="en-US"/>
              <a:pPr>
                <a:defRPr/>
              </a:pPr>
              <a:t>8/19/2019</a:t>
            </a:fld>
            <a:endParaRPr lang="en-US"/>
          </a:p>
        </p:txBody>
      </p:sp>
      <p:sp>
        <p:nvSpPr>
          <p:cNvPr id="4" name="Slide Image Placeholder 3">
            <a:extLst>
              <a:ext uri="{FF2B5EF4-FFF2-40B4-BE49-F238E27FC236}">
                <a16:creationId xmlns:a16="http://schemas.microsoft.com/office/drawing/2014/main" id="{F5D8EF9D-4145-4CB0-BAE2-8F5945697F8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DCDB350-B6DA-4D30-97C3-4C07CBA6D772}"/>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710D4C-763E-4FE4-A4D8-4167B20BFA15}"/>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D0973A8-7344-4441-A2C5-22B99C73E579}"/>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EA2B53-D2C2-46F7-8CD5-C3A493DF7C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Alex Behrend</a:t>
            </a:r>
          </a:p>
          <a:p>
            <a:pPr marL="171450" indent="-171450">
              <a:buFont typeface="Arial" panose="020B0604020202020204" pitchFamily="34" charset="0"/>
              <a:buChar char="•"/>
              <a:defRPr/>
            </a:pPr>
            <a:r>
              <a:rPr lang="en-US" dirty="0"/>
              <a:t>Pledge</a:t>
            </a:r>
          </a:p>
          <a:p>
            <a:pPr marL="171450" indent="-171450">
              <a:buFont typeface="Arial" panose="020B0604020202020204" pitchFamily="34" charset="0"/>
              <a:buChar char="•"/>
              <a:defRPr/>
            </a:pPr>
            <a:r>
              <a:rPr lang="en-US" dirty="0"/>
              <a:t>Welcome to the group – thank you for being here. </a:t>
            </a:r>
          </a:p>
          <a:p>
            <a:pPr marL="171450" indent="-171450">
              <a:buFont typeface="Arial" panose="020B0604020202020204" pitchFamily="34" charset="0"/>
              <a:buChar char="•"/>
              <a:defRPr/>
            </a:pPr>
            <a:r>
              <a:rPr lang="en-US" dirty="0"/>
              <a:t>Goal this year is 3.3 million dollars!! We can do it!! </a:t>
            </a:r>
          </a:p>
          <a:p>
            <a:pPr marL="171450" indent="-171450">
              <a:buFont typeface="Arial" panose="020B0604020202020204" pitchFamily="34" charset="0"/>
              <a:buChar char="•"/>
              <a:defRPr/>
            </a:pPr>
            <a:r>
              <a:rPr lang="en-US" dirty="0"/>
              <a:t>Excited to role out some changes this year, but mostly keep the unit adventures coming. </a:t>
            </a:r>
          </a:p>
          <a:p>
            <a:pPr marL="171450" indent="-171450">
              <a:buFont typeface="Arial" panose="020B0604020202020204" pitchFamily="34" charset="0"/>
              <a:buChar char="•"/>
              <a:defRPr/>
            </a:pPr>
            <a:r>
              <a:rPr lang="en-US" dirty="0"/>
              <a:t>Questions will be answered at the end of the training</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a:t>
            </a:fld>
            <a:endParaRPr lang="en-US" altLang="en-US"/>
          </a:p>
        </p:txBody>
      </p:sp>
    </p:spTree>
    <p:extLst>
      <p:ext uri="{BB962C8B-B14F-4D97-AF65-F5344CB8AC3E}">
        <p14:creationId xmlns:p14="http://schemas.microsoft.com/office/powerpoint/2010/main" val="143158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10</a:t>
            </a:fld>
            <a:endParaRPr lang="en-US" altLang="en-US"/>
          </a:p>
        </p:txBody>
      </p:sp>
    </p:spTree>
    <p:extLst>
      <p:ext uri="{BB962C8B-B14F-4D97-AF65-F5344CB8AC3E}">
        <p14:creationId xmlns:p14="http://schemas.microsoft.com/office/powerpoint/2010/main" val="294241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11</a:t>
            </a:fld>
            <a:endParaRPr lang="en-US" altLang="en-US"/>
          </a:p>
        </p:txBody>
      </p:sp>
    </p:spTree>
    <p:extLst>
      <p:ext uri="{BB962C8B-B14F-4D97-AF65-F5344CB8AC3E}">
        <p14:creationId xmlns:p14="http://schemas.microsoft.com/office/powerpoint/2010/main" val="64343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12</a:t>
            </a:fld>
            <a:endParaRPr lang="en-US" altLang="en-US"/>
          </a:p>
        </p:txBody>
      </p:sp>
    </p:spTree>
    <p:extLst>
      <p:ext uri="{BB962C8B-B14F-4D97-AF65-F5344CB8AC3E}">
        <p14:creationId xmlns:p14="http://schemas.microsoft.com/office/powerpoint/2010/main" val="170825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13</a:t>
            </a:fld>
            <a:endParaRPr lang="en-US" altLang="en-US"/>
          </a:p>
        </p:txBody>
      </p:sp>
    </p:spTree>
    <p:extLst>
      <p:ext uri="{BB962C8B-B14F-4D97-AF65-F5344CB8AC3E}">
        <p14:creationId xmlns:p14="http://schemas.microsoft.com/office/powerpoint/2010/main" val="322535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14</a:t>
            </a:fld>
            <a:endParaRPr lang="en-US" altLang="en-US"/>
          </a:p>
        </p:txBody>
      </p:sp>
    </p:spTree>
    <p:extLst>
      <p:ext uri="{BB962C8B-B14F-4D97-AF65-F5344CB8AC3E}">
        <p14:creationId xmlns:p14="http://schemas.microsoft.com/office/powerpoint/2010/main" val="204301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15</a:t>
            </a:fld>
            <a:endParaRPr lang="en-US" altLang="en-US"/>
          </a:p>
        </p:txBody>
      </p:sp>
    </p:spTree>
    <p:extLst>
      <p:ext uri="{BB962C8B-B14F-4D97-AF65-F5344CB8AC3E}">
        <p14:creationId xmlns:p14="http://schemas.microsoft.com/office/powerpoint/2010/main" val="429300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16</a:t>
            </a:fld>
            <a:endParaRPr lang="en-US" altLang="en-US"/>
          </a:p>
        </p:txBody>
      </p:sp>
    </p:spTree>
    <p:extLst>
      <p:ext uri="{BB962C8B-B14F-4D97-AF65-F5344CB8AC3E}">
        <p14:creationId xmlns:p14="http://schemas.microsoft.com/office/powerpoint/2010/main" val="368263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Nick  </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17</a:t>
            </a:fld>
            <a:endParaRPr lang="en-US" altLang="en-US"/>
          </a:p>
        </p:txBody>
      </p:sp>
    </p:spTree>
    <p:extLst>
      <p:ext uri="{BB962C8B-B14F-4D97-AF65-F5344CB8AC3E}">
        <p14:creationId xmlns:p14="http://schemas.microsoft.com/office/powerpoint/2010/main" val="108788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18</a:t>
            </a:fld>
            <a:endParaRPr lang="en-US" altLang="en-US"/>
          </a:p>
        </p:txBody>
      </p:sp>
    </p:spTree>
    <p:extLst>
      <p:ext uri="{BB962C8B-B14F-4D97-AF65-F5344CB8AC3E}">
        <p14:creationId xmlns:p14="http://schemas.microsoft.com/office/powerpoint/2010/main" val="285904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 - Go through bag</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19</a:t>
            </a:fld>
            <a:endParaRPr lang="en-US" altLang="en-US"/>
          </a:p>
        </p:txBody>
      </p:sp>
    </p:spTree>
    <p:extLst>
      <p:ext uri="{BB962C8B-B14F-4D97-AF65-F5344CB8AC3E}">
        <p14:creationId xmlns:p14="http://schemas.microsoft.com/office/powerpoint/2010/main" val="196454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a:t>
            </a:fld>
            <a:endParaRPr lang="en-US" altLang="en-US"/>
          </a:p>
        </p:txBody>
      </p:sp>
    </p:spTree>
    <p:extLst>
      <p:ext uri="{BB962C8B-B14F-4D97-AF65-F5344CB8AC3E}">
        <p14:creationId xmlns:p14="http://schemas.microsoft.com/office/powerpoint/2010/main" val="3278949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20</a:t>
            </a:fld>
            <a:endParaRPr lang="en-US" altLang="en-US"/>
          </a:p>
        </p:txBody>
      </p:sp>
    </p:spTree>
    <p:extLst>
      <p:ext uri="{BB962C8B-B14F-4D97-AF65-F5344CB8AC3E}">
        <p14:creationId xmlns:p14="http://schemas.microsoft.com/office/powerpoint/2010/main" val="64126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9EDD4E1-5F32-41DF-8B11-E1799C9BD7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5836D72-A9E4-4AA2-8768-968741233C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Patti - Any other ideas or pictures Patti has of her own kick off and testimony on goal setting</a:t>
            </a:r>
          </a:p>
        </p:txBody>
      </p:sp>
      <p:sp>
        <p:nvSpPr>
          <p:cNvPr id="36868" name="Slide Number Placeholder 3">
            <a:extLst>
              <a:ext uri="{FF2B5EF4-FFF2-40B4-BE49-F238E27FC236}">
                <a16:creationId xmlns:a16="http://schemas.microsoft.com/office/drawing/2014/main" id="{3B4806C5-A59B-492A-A8F6-1059CD808D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B78880-FBD5-46DD-9862-943CB918DC6D}"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0670810-32AD-47F1-9727-3BFF176480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564254D-8540-4D8C-BCD9-48D58E6DE0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Jason Flanner</a:t>
            </a:r>
          </a:p>
        </p:txBody>
      </p:sp>
      <p:sp>
        <p:nvSpPr>
          <p:cNvPr id="38916" name="Slide Number Placeholder 3">
            <a:extLst>
              <a:ext uri="{FF2B5EF4-FFF2-40B4-BE49-F238E27FC236}">
                <a16:creationId xmlns:a16="http://schemas.microsoft.com/office/drawing/2014/main" id="{7E971EEA-158B-4BB2-8127-160C5FA13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E4D43F-E9D3-42B5-A956-FA18F9229C46}"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CA45DBF-2B13-4624-B80B-C953CD1934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AD45530-7EA5-4874-AC5E-A87BE28FF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Jason Flanner  - Keller Prize – explain the difference of doing extra commission or the Keller Prize program. They were prize forms attached to all order forms. </a:t>
            </a:r>
          </a:p>
        </p:txBody>
      </p:sp>
      <p:sp>
        <p:nvSpPr>
          <p:cNvPr id="40964" name="Slide Number Placeholder 3">
            <a:extLst>
              <a:ext uri="{FF2B5EF4-FFF2-40B4-BE49-F238E27FC236}">
                <a16:creationId xmlns:a16="http://schemas.microsoft.com/office/drawing/2014/main" id="{4430737C-D490-4D16-9A05-01AEC971F4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628E89-A847-4649-A85D-27C327145533}"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Jason Flanner  </a:t>
            </a:r>
          </a:p>
          <a:p>
            <a:r>
              <a:rPr lang="en-US" dirty="0"/>
              <a:t>Bonus Prizes – ALL Scouts are eligible</a:t>
            </a:r>
          </a:p>
          <a:p>
            <a:r>
              <a:rPr lang="en-US" dirty="0"/>
              <a:t>Patch – this year the patch will build on itself to make a light saber – there will be a button loop on the main patch and grow from there. </a:t>
            </a:r>
          </a:p>
          <a:p>
            <a:endParaRPr lang="en-US" dirty="0"/>
          </a:p>
          <a:p>
            <a:r>
              <a:rPr lang="en-US" dirty="0"/>
              <a:t>We are again doing the All Star Bonus prizes – new this year is the Oshkosh Herd Basketball team as an addition</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24</a:t>
            </a:fld>
            <a:endParaRPr lang="en-US" altLang="en-US"/>
          </a:p>
        </p:txBody>
      </p:sp>
    </p:spTree>
    <p:extLst>
      <p:ext uri="{BB962C8B-B14F-4D97-AF65-F5344CB8AC3E}">
        <p14:creationId xmlns:p14="http://schemas.microsoft.com/office/powerpoint/2010/main" val="3910065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15A98C9-9919-4325-A88B-3AC453A0F9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CE5B854-6513-4FEA-8426-0D58AD15A1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Jason Flanner </a:t>
            </a:r>
          </a:p>
          <a:p>
            <a:pPr eaLnBrk="1" hangingPunct="1">
              <a:spcBef>
                <a:spcPct val="0"/>
              </a:spcBef>
            </a:pPr>
            <a:r>
              <a:rPr lang="en-US" altLang="en-US" dirty="0"/>
              <a:t>Mark your calendars – December 21</a:t>
            </a:r>
            <a:r>
              <a:rPr lang="en-US" altLang="en-US" baseline="30000" dirty="0"/>
              <a:t>st</a:t>
            </a:r>
            <a:r>
              <a:rPr lang="en-US" altLang="en-US" dirty="0"/>
              <a:t> for the Star Wars movie premier! We will have at least 2 Star Wars characters at each location to interact with Scouts!! This is exciting stuff!! Encourage your Scouts to get excited and take advantage of this fun event! </a:t>
            </a:r>
          </a:p>
          <a:p>
            <a:pPr eaLnBrk="1" hangingPunct="1">
              <a:spcBef>
                <a:spcPct val="0"/>
              </a:spcBef>
            </a:pPr>
            <a:endParaRPr lang="en-US" altLang="en-US" dirty="0"/>
          </a:p>
          <a:p>
            <a:pPr eaLnBrk="1" hangingPunct="1">
              <a:spcBef>
                <a:spcPct val="0"/>
              </a:spcBef>
            </a:pPr>
            <a:r>
              <a:rPr lang="en-US" altLang="en-US" dirty="0"/>
              <a:t>New this year! For ever $1,000 a Scout sells, they will have the opportunity to win a $250 Amazon Gift Card!!! So the more you sell, the more chances they have to win! Winner will be announced November 15, 2019. </a:t>
            </a:r>
          </a:p>
        </p:txBody>
      </p:sp>
      <p:sp>
        <p:nvSpPr>
          <p:cNvPr id="44036" name="Slide Number Placeholder 3">
            <a:extLst>
              <a:ext uri="{FF2B5EF4-FFF2-40B4-BE49-F238E27FC236}">
                <a16:creationId xmlns:a16="http://schemas.microsoft.com/office/drawing/2014/main" id="{D00A3C65-6160-4D3E-96ED-3224AC3110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3BF8FF1-E2C1-4F41-97B7-1196B59619A2}"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Jason Flanner </a:t>
            </a:r>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26</a:t>
            </a:fld>
            <a:endParaRPr lang="en-US" altLang="en-US"/>
          </a:p>
        </p:txBody>
      </p:sp>
    </p:spTree>
    <p:extLst>
      <p:ext uri="{BB962C8B-B14F-4D97-AF65-F5344CB8AC3E}">
        <p14:creationId xmlns:p14="http://schemas.microsoft.com/office/powerpoint/2010/main" val="400146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CA63D88-9865-4DC8-9893-13BFA74BB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DC0D8E0-D782-46B3-BDB6-665F10D0A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Jason Flanner </a:t>
            </a:r>
          </a:p>
          <a:p>
            <a:pPr eaLnBrk="1" hangingPunct="1">
              <a:spcBef>
                <a:spcPct val="0"/>
              </a:spcBef>
            </a:pPr>
            <a:r>
              <a:rPr lang="en-US" altLang="en-US" dirty="0"/>
              <a:t>New this year!! Do you want to stay overnight at Lambeau Field!! Now if your chance! For every $5000 a Scout sells, they get overnight stay for 2 in the Atrium at Lambeau, including a behind the scenes tour, scavenger hunt, movie and a special guest appearance! </a:t>
            </a:r>
          </a:p>
        </p:txBody>
      </p:sp>
      <p:sp>
        <p:nvSpPr>
          <p:cNvPr id="47108" name="Slide Number Placeholder 3">
            <a:extLst>
              <a:ext uri="{FF2B5EF4-FFF2-40B4-BE49-F238E27FC236}">
                <a16:creationId xmlns:a16="http://schemas.microsoft.com/office/drawing/2014/main" id="{EA280B64-2743-4353-8EF1-67F5DF8F06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1F915-9FE6-42C9-A2E1-1C96F7FD1460}"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Jason Flanner </a:t>
            </a:r>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28</a:t>
            </a:fld>
            <a:endParaRPr lang="en-US" altLang="en-US"/>
          </a:p>
        </p:txBody>
      </p:sp>
    </p:spTree>
    <p:extLst>
      <p:ext uri="{BB962C8B-B14F-4D97-AF65-F5344CB8AC3E}">
        <p14:creationId xmlns:p14="http://schemas.microsoft.com/office/powerpoint/2010/main" val="175382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29</a:t>
            </a:fld>
            <a:endParaRPr lang="en-US" altLang="en-US"/>
          </a:p>
        </p:txBody>
      </p:sp>
    </p:spTree>
    <p:extLst>
      <p:ext uri="{BB962C8B-B14F-4D97-AF65-F5344CB8AC3E}">
        <p14:creationId xmlns:p14="http://schemas.microsoft.com/office/powerpoint/2010/main" val="64018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3</a:t>
            </a:fld>
            <a:endParaRPr lang="en-US" altLang="en-US"/>
          </a:p>
        </p:txBody>
      </p:sp>
    </p:spTree>
    <p:extLst>
      <p:ext uri="{BB962C8B-B14F-4D97-AF65-F5344CB8AC3E}">
        <p14:creationId xmlns:p14="http://schemas.microsoft.com/office/powerpoint/2010/main" val="412308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Wendy</a:t>
            </a:r>
          </a:p>
          <a:p>
            <a:r>
              <a:rPr lang="en-US" dirty="0"/>
              <a:t>Any unit can show up anytime within the designated times above to pick up or return product they need to keep stock for show and sell. No appointments needed! </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30</a:t>
            </a:fld>
            <a:endParaRPr lang="en-US" altLang="en-US"/>
          </a:p>
        </p:txBody>
      </p:sp>
    </p:spTree>
    <p:extLst>
      <p:ext uri="{BB962C8B-B14F-4D97-AF65-F5344CB8AC3E}">
        <p14:creationId xmlns:p14="http://schemas.microsoft.com/office/powerpoint/2010/main" val="2510601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Wendy</a:t>
            </a:r>
          </a:p>
          <a:p>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31</a:t>
            </a:fld>
            <a:endParaRPr lang="en-US" altLang="en-US"/>
          </a:p>
        </p:txBody>
      </p:sp>
    </p:spTree>
    <p:extLst>
      <p:ext uri="{BB962C8B-B14F-4D97-AF65-F5344CB8AC3E}">
        <p14:creationId xmlns:p14="http://schemas.microsoft.com/office/powerpoint/2010/main" val="942309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F2415C4-39DB-4A21-B0E5-F17A0CF567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AF163D0-5962-4AC1-9311-28CB20D681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Alex</a:t>
            </a:r>
          </a:p>
          <a:p>
            <a:endParaRPr lang="en-US" altLang="en-US" dirty="0"/>
          </a:p>
          <a:p>
            <a:r>
              <a:rPr lang="en-US" altLang="en-US" dirty="0"/>
              <a:t>That’s right! IT’s back. I know how hard each of you work in this room to bring amazing program to 1000’s of Scouts and families and sometimes goes unnoticed. I want to make sure you get rewarded too!! So, if your unit hits your unit goal, which is listed on your sheet in your materials bag, you will receive this pull over as a reward for yourself! That’s right – you will get to show off with </a:t>
            </a:r>
            <a:r>
              <a:rPr lang="en-US" altLang="en-US" dirty="0" err="1"/>
              <a:t>prideall</a:t>
            </a:r>
            <a:r>
              <a:rPr lang="en-US" altLang="en-US" dirty="0"/>
              <a:t> the hard work and success you were able to lead your unit to! </a:t>
            </a:r>
          </a:p>
        </p:txBody>
      </p:sp>
      <p:sp>
        <p:nvSpPr>
          <p:cNvPr id="50180" name="Slide Number Placeholder 3">
            <a:extLst>
              <a:ext uri="{FF2B5EF4-FFF2-40B4-BE49-F238E27FC236}">
                <a16:creationId xmlns:a16="http://schemas.microsoft.com/office/drawing/2014/main" id="{54E96D61-09FC-44A5-B268-BACB07AEF7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5AF9EA-9EC9-47E1-ADC7-5DB748C32B7C}"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BD0D674-94A7-4BB6-A2BC-6E60BA557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355BA97-EFF2-4F71-9416-CCAEFB319F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Alex</a:t>
            </a:r>
          </a:p>
          <a:p>
            <a:r>
              <a:rPr lang="en-US" altLang="en-US" dirty="0"/>
              <a:t>Flashlights – this is for our Cub Scout packs – we have a lot of new families join I the fall and know some of them are hesitant on even asking people to help support popcorn. We wanted to have an instant recognition for those Scouts that make 5 asks – so each Cub Scout pack has </a:t>
            </a:r>
            <a:r>
              <a:rPr lang="en-US" altLang="en-US" dirty="0" err="1"/>
              <a:t>flashlihgts</a:t>
            </a:r>
            <a:r>
              <a:rPr lang="en-US" altLang="en-US" dirty="0"/>
              <a:t> in their bags! </a:t>
            </a:r>
          </a:p>
          <a:p>
            <a:endParaRPr lang="en-US" altLang="en-US" dirty="0"/>
          </a:p>
          <a:p>
            <a:r>
              <a:rPr lang="en-US" altLang="en-US" dirty="0"/>
              <a:t>Kernel incentive – brought it back! If you meet your goal, you get a super cool pull over! </a:t>
            </a:r>
          </a:p>
          <a:p>
            <a:endParaRPr lang="en-US" altLang="en-US" dirty="0"/>
          </a:p>
          <a:p>
            <a:r>
              <a:rPr lang="en-US" altLang="en-US" dirty="0"/>
              <a:t>Open warehouse hours – this isn’t exactly new, but wanted to </a:t>
            </a:r>
            <a:r>
              <a:rPr lang="en-US" altLang="en-US" dirty="0" err="1"/>
              <a:t>hightlight</a:t>
            </a:r>
            <a:r>
              <a:rPr lang="en-US" altLang="en-US" dirty="0"/>
              <a:t> it again this year! </a:t>
            </a:r>
          </a:p>
          <a:p>
            <a:endParaRPr lang="en-US" altLang="en-US" dirty="0"/>
          </a:p>
          <a:p>
            <a:r>
              <a:rPr lang="en-US" altLang="en-US" dirty="0"/>
              <a:t>No Chocolate Returns – last year we had a lot of units bring back chocolate product that was returned and then redistributed to customers and it was melted. So, when your unit orders chocolate it is yours to keep! </a:t>
            </a:r>
          </a:p>
          <a:p>
            <a:endParaRPr lang="en-US" altLang="en-US" dirty="0"/>
          </a:p>
          <a:p>
            <a:r>
              <a:rPr lang="en-US" altLang="en-US" dirty="0"/>
              <a:t>Card reader – don’t forget your unit can get a free cc reader! </a:t>
            </a:r>
          </a:p>
          <a:p>
            <a:endParaRPr lang="en-US" altLang="en-US" dirty="0"/>
          </a:p>
          <a:p>
            <a:r>
              <a:rPr lang="en-US" altLang="en-US" dirty="0"/>
              <a:t>Packer Experience bonus prize – How much fun is this!!!!!!! Your Scout can earn the opportunity to stay the night at Lambeau Field!!!!!!!!!!!!!!!! </a:t>
            </a:r>
          </a:p>
          <a:p>
            <a:endParaRPr lang="en-US" altLang="en-US" dirty="0"/>
          </a:p>
          <a:p>
            <a:endParaRPr lang="en-US" altLang="en-US" dirty="0"/>
          </a:p>
        </p:txBody>
      </p:sp>
      <p:sp>
        <p:nvSpPr>
          <p:cNvPr id="52228" name="Slide Number Placeholder 3">
            <a:extLst>
              <a:ext uri="{FF2B5EF4-FFF2-40B4-BE49-F238E27FC236}">
                <a16:creationId xmlns:a16="http://schemas.microsoft.com/office/drawing/2014/main" id="{019FAF31-15A2-4531-A58F-00AA04ECA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484D97-52C3-4007-B412-18C4875A9557}"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240CC73-09B2-4B9D-A640-AE8D9BCB62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92F61F7-A03A-490B-8A96-352EE39929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Jason Wolf</a:t>
            </a:r>
          </a:p>
        </p:txBody>
      </p:sp>
      <p:sp>
        <p:nvSpPr>
          <p:cNvPr id="54276" name="Slide Number Placeholder 3">
            <a:extLst>
              <a:ext uri="{FF2B5EF4-FFF2-40B4-BE49-F238E27FC236}">
                <a16:creationId xmlns:a16="http://schemas.microsoft.com/office/drawing/2014/main" id="{017F36EF-5C47-4540-9999-63AE3DD9C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786307-1AAA-4880-A703-6E0EE1F924C0}"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35</a:t>
            </a:fld>
            <a:endParaRPr lang="en-US" altLang="en-US"/>
          </a:p>
        </p:txBody>
      </p:sp>
    </p:spTree>
    <p:extLst>
      <p:ext uri="{BB962C8B-B14F-4D97-AF65-F5344CB8AC3E}">
        <p14:creationId xmlns:p14="http://schemas.microsoft.com/office/powerpoint/2010/main" val="168558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4D2847F-ECFA-420D-8C11-0A0256872C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09B0F7D-38D2-4FC3-9DE8-60E8928F6C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Nick</a:t>
            </a:r>
          </a:p>
        </p:txBody>
      </p:sp>
      <p:sp>
        <p:nvSpPr>
          <p:cNvPr id="12292" name="Slide Number Placeholder 3">
            <a:extLst>
              <a:ext uri="{FF2B5EF4-FFF2-40B4-BE49-F238E27FC236}">
                <a16:creationId xmlns:a16="http://schemas.microsoft.com/office/drawing/2014/main" id="{90B2B4E6-3053-4984-B57F-0FB63FDCDD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F74F97-2879-49D1-B5C1-7ABD9FFCC178}"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AA94EE9-040C-497B-937F-FE4D39224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FE36C49-5CB1-43AD-8705-19AAC56BB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Nick</a:t>
            </a:r>
          </a:p>
          <a:p>
            <a:endParaRPr lang="en-US" altLang="en-US"/>
          </a:p>
        </p:txBody>
      </p:sp>
      <p:sp>
        <p:nvSpPr>
          <p:cNvPr id="14340" name="Slide Number Placeholder 3">
            <a:extLst>
              <a:ext uri="{FF2B5EF4-FFF2-40B4-BE49-F238E27FC236}">
                <a16:creationId xmlns:a16="http://schemas.microsoft.com/office/drawing/2014/main" id="{72E53CD9-CEB2-4849-9919-D527C0101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ECF983-EE66-4CEF-8AC6-8BF41332B0D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E52431C-4A27-4CAC-8900-9A5D140DCE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BC0D30A-E87C-4216-818F-31202E27EA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Alex – </a:t>
            </a:r>
          </a:p>
          <a:p>
            <a:endParaRPr lang="en-US" altLang="en-US" dirty="0"/>
          </a:p>
          <a:p>
            <a:r>
              <a:rPr lang="en-US" altLang="en-US" dirty="0"/>
              <a:t>New this year!! We have great partnerships with Festival and Roundy’s! They have asked the me to organize the Show and Sell dates because we were so excited </a:t>
            </a:r>
            <a:r>
              <a:rPr lang="en-US" altLang="en-US" dirty="0" err="1"/>
              <a:t>thei</a:t>
            </a:r>
            <a:r>
              <a:rPr lang="en-US" altLang="en-US" dirty="0"/>
              <a:t> managers where overwhelmed with calls. I will be setting up sign genius’ for the sale options. It will be a Scouts Honor, but I will confirm with the units to let you know when you have a confirmed date. For Festival, you will need to bring with you the cart contract to the store the day you sell.  The links will go live on Tuesday night at 7pm. I will send communication out on Tuesday with the link to the page. </a:t>
            </a:r>
          </a:p>
          <a:p>
            <a:endParaRPr lang="en-US" altLang="en-US" dirty="0"/>
          </a:p>
          <a:p>
            <a:r>
              <a:rPr lang="en-US" altLang="en-US" dirty="0"/>
              <a:t>Remember – we are Scouts and helpful to one another. So, if you can’t make a date you have originally signed up for, communicate with me so I can send a note to everyone to fill the slot. </a:t>
            </a:r>
          </a:p>
          <a:p>
            <a:endParaRPr lang="en-US" altLang="en-US" dirty="0"/>
          </a:p>
          <a:p>
            <a:r>
              <a:rPr lang="en-US" altLang="en-US" dirty="0"/>
              <a:t>New this year! We have also formed a partnership with Fleet Farm and they are excited to have Scouts selling popcorn outside the stores this year. We just firmed up the partnership on Friday, I will communicate with you the contact person for each store to set times up to sell with them. </a:t>
            </a:r>
          </a:p>
          <a:p>
            <a:endParaRPr lang="en-US" altLang="en-US" dirty="0"/>
          </a:p>
        </p:txBody>
      </p:sp>
      <p:sp>
        <p:nvSpPr>
          <p:cNvPr id="18436" name="Slide Number Placeholder 3">
            <a:extLst>
              <a:ext uri="{FF2B5EF4-FFF2-40B4-BE49-F238E27FC236}">
                <a16:creationId xmlns:a16="http://schemas.microsoft.com/office/drawing/2014/main" id="{FAECAC27-3815-4FB8-9373-CAE87C157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BC71B9-55CC-4944-A71F-8846D0DD4DE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 </a:t>
            </a:r>
          </a:p>
          <a:p>
            <a:r>
              <a:rPr lang="en-US" dirty="0"/>
              <a:t>This is a major opportunity for growth for the Council and it is improved this year! This year is FREE Shipping!!!!! The best part about online sales is – you the kernel never has to pick it, inventory it, delivery it or even see it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7</a:t>
            </a:fld>
            <a:endParaRPr lang="en-US" altLang="en-US"/>
          </a:p>
        </p:txBody>
      </p:sp>
    </p:spTree>
    <p:extLst>
      <p:ext uri="{BB962C8B-B14F-4D97-AF65-F5344CB8AC3E}">
        <p14:creationId xmlns:p14="http://schemas.microsoft.com/office/powerpoint/2010/main" val="119209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 different product line up to keep it fresh! </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8</a:t>
            </a:fld>
            <a:endParaRPr lang="en-US" altLang="en-US"/>
          </a:p>
        </p:txBody>
      </p:sp>
    </p:spTree>
    <p:extLst>
      <p:ext uri="{BB962C8B-B14F-4D97-AF65-F5344CB8AC3E}">
        <p14:creationId xmlns:p14="http://schemas.microsoft.com/office/powerpoint/2010/main" val="287667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a:t>
            </a:r>
          </a:p>
        </p:txBody>
      </p:sp>
      <p:sp>
        <p:nvSpPr>
          <p:cNvPr id="4" name="Slide Number Placeholder 3"/>
          <p:cNvSpPr>
            <a:spLocks noGrp="1"/>
          </p:cNvSpPr>
          <p:nvPr>
            <p:ph type="sldNum" sz="quarter" idx="5"/>
          </p:nvPr>
        </p:nvSpPr>
        <p:spPr/>
        <p:txBody>
          <a:bodyPr/>
          <a:lstStyle/>
          <a:p>
            <a:pPr>
              <a:defRPr/>
            </a:pPr>
            <a:fld id="{AFEA2B53-D2C2-46F7-8CD5-C3A493DF7CBE}" type="slidenum">
              <a:rPr lang="en-US" altLang="en-US" smtClean="0"/>
              <a:pPr>
                <a:defRPr/>
              </a:pPr>
              <a:t>9</a:t>
            </a:fld>
            <a:endParaRPr lang="en-US" altLang="en-US"/>
          </a:p>
        </p:txBody>
      </p:sp>
    </p:spTree>
    <p:extLst>
      <p:ext uri="{BB962C8B-B14F-4D97-AF65-F5344CB8AC3E}">
        <p14:creationId xmlns:p14="http://schemas.microsoft.com/office/powerpoint/2010/main" val="22103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922CDE-F67B-4C4D-835F-F55999257A4E}"/>
              </a:ext>
            </a:extLst>
          </p:cNvPr>
          <p:cNvSpPr>
            <a:spLocks noGrp="1"/>
          </p:cNvSpPr>
          <p:nvPr>
            <p:ph type="dt" sz="half" idx="10"/>
          </p:nvPr>
        </p:nvSpPr>
        <p:spPr/>
        <p:txBody>
          <a:bodyPr/>
          <a:lstStyle>
            <a:lvl1pPr>
              <a:defRPr/>
            </a:lvl1pPr>
          </a:lstStyle>
          <a:p>
            <a:pPr>
              <a:defRPr/>
            </a:pPr>
            <a:fld id="{603C116A-CD0D-4D91-8D86-2E95E63D5810}" type="datetimeFigureOut">
              <a:rPr lang="en-US"/>
              <a:pPr>
                <a:defRPr/>
              </a:pPr>
              <a:t>8/19/2019</a:t>
            </a:fld>
            <a:endParaRPr lang="en-US"/>
          </a:p>
        </p:txBody>
      </p:sp>
      <p:sp>
        <p:nvSpPr>
          <p:cNvPr id="5" name="Footer Placeholder 4">
            <a:extLst>
              <a:ext uri="{FF2B5EF4-FFF2-40B4-BE49-F238E27FC236}">
                <a16:creationId xmlns:a16="http://schemas.microsoft.com/office/drawing/2014/main" id="{D343390D-F5BE-44A2-962D-A8E51FF405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427687-34FB-4DAC-81AE-819F2C56068D}"/>
              </a:ext>
            </a:extLst>
          </p:cNvPr>
          <p:cNvSpPr>
            <a:spLocks noGrp="1"/>
          </p:cNvSpPr>
          <p:nvPr>
            <p:ph type="sldNum" sz="quarter" idx="12"/>
          </p:nvPr>
        </p:nvSpPr>
        <p:spPr/>
        <p:txBody>
          <a:bodyPr/>
          <a:lstStyle>
            <a:lvl1pPr>
              <a:defRPr/>
            </a:lvl1pPr>
          </a:lstStyle>
          <a:p>
            <a:pPr>
              <a:defRPr/>
            </a:pPr>
            <a:fld id="{A7B89B9C-0D3C-49D5-8FE2-5C8499F57B27}" type="slidenum">
              <a:rPr lang="en-US" altLang="en-US"/>
              <a:pPr>
                <a:defRPr/>
              </a:pPr>
              <a:t>‹#›</a:t>
            </a:fld>
            <a:endParaRPr lang="en-US" altLang="en-US"/>
          </a:p>
        </p:txBody>
      </p:sp>
    </p:spTree>
    <p:extLst>
      <p:ext uri="{BB962C8B-B14F-4D97-AF65-F5344CB8AC3E}">
        <p14:creationId xmlns:p14="http://schemas.microsoft.com/office/powerpoint/2010/main" val="376441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B2973-D099-464A-BC8D-E22EC6A010FF}"/>
              </a:ext>
            </a:extLst>
          </p:cNvPr>
          <p:cNvSpPr>
            <a:spLocks noGrp="1"/>
          </p:cNvSpPr>
          <p:nvPr>
            <p:ph type="dt" sz="half" idx="10"/>
          </p:nvPr>
        </p:nvSpPr>
        <p:spPr/>
        <p:txBody>
          <a:bodyPr/>
          <a:lstStyle>
            <a:lvl1pPr>
              <a:defRPr/>
            </a:lvl1pPr>
          </a:lstStyle>
          <a:p>
            <a:pPr>
              <a:defRPr/>
            </a:pPr>
            <a:fld id="{7BF1E231-4C4B-4B86-937F-3479D073B1FB}" type="datetimeFigureOut">
              <a:rPr lang="en-US"/>
              <a:pPr>
                <a:defRPr/>
              </a:pPr>
              <a:t>8/19/2019</a:t>
            </a:fld>
            <a:endParaRPr lang="en-US"/>
          </a:p>
        </p:txBody>
      </p:sp>
      <p:sp>
        <p:nvSpPr>
          <p:cNvPr id="5" name="Footer Placeholder 4">
            <a:extLst>
              <a:ext uri="{FF2B5EF4-FFF2-40B4-BE49-F238E27FC236}">
                <a16:creationId xmlns:a16="http://schemas.microsoft.com/office/drawing/2014/main" id="{F3DB0313-A0D0-4C90-8036-14EC3D3883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E3F696-7EF8-4C16-8F83-1594820C2DAA}"/>
              </a:ext>
            </a:extLst>
          </p:cNvPr>
          <p:cNvSpPr>
            <a:spLocks noGrp="1"/>
          </p:cNvSpPr>
          <p:nvPr>
            <p:ph type="sldNum" sz="quarter" idx="12"/>
          </p:nvPr>
        </p:nvSpPr>
        <p:spPr/>
        <p:txBody>
          <a:bodyPr/>
          <a:lstStyle>
            <a:lvl1pPr>
              <a:defRPr/>
            </a:lvl1pPr>
          </a:lstStyle>
          <a:p>
            <a:pPr>
              <a:defRPr/>
            </a:pPr>
            <a:fld id="{21CA191B-2374-4B5A-94A2-B53C63BCCBA2}" type="slidenum">
              <a:rPr lang="en-US" altLang="en-US"/>
              <a:pPr>
                <a:defRPr/>
              </a:pPr>
              <a:t>‹#›</a:t>
            </a:fld>
            <a:endParaRPr lang="en-US" altLang="en-US"/>
          </a:p>
        </p:txBody>
      </p:sp>
    </p:spTree>
    <p:extLst>
      <p:ext uri="{BB962C8B-B14F-4D97-AF65-F5344CB8AC3E}">
        <p14:creationId xmlns:p14="http://schemas.microsoft.com/office/powerpoint/2010/main" val="68367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79593-C296-4555-8F64-DBE2187A24F5}"/>
              </a:ext>
            </a:extLst>
          </p:cNvPr>
          <p:cNvSpPr>
            <a:spLocks noGrp="1"/>
          </p:cNvSpPr>
          <p:nvPr>
            <p:ph type="dt" sz="half" idx="10"/>
          </p:nvPr>
        </p:nvSpPr>
        <p:spPr/>
        <p:txBody>
          <a:bodyPr/>
          <a:lstStyle>
            <a:lvl1pPr>
              <a:defRPr/>
            </a:lvl1pPr>
          </a:lstStyle>
          <a:p>
            <a:pPr>
              <a:defRPr/>
            </a:pPr>
            <a:fld id="{5B1F3456-5C9F-4B22-89C4-8C1422FF9583}" type="datetimeFigureOut">
              <a:rPr lang="en-US"/>
              <a:pPr>
                <a:defRPr/>
              </a:pPr>
              <a:t>8/19/2019</a:t>
            </a:fld>
            <a:endParaRPr lang="en-US"/>
          </a:p>
        </p:txBody>
      </p:sp>
      <p:sp>
        <p:nvSpPr>
          <p:cNvPr id="5" name="Footer Placeholder 4">
            <a:extLst>
              <a:ext uri="{FF2B5EF4-FFF2-40B4-BE49-F238E27FC236}">
                <a16:creationId xmlns:a16="http://schemas.microsoft.com/office/drawing/2014/main" id="{2848869F-5FDE-4099-B7BA-E28035A5E8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182666-E652-4517-BFE1-6EA4207A5D7E}"/>
              </a:ext>
            </a:extLst>
          </p:cNvPr>
          <p:cNvSpPr>
            <a:spLocks noGrp="1"/>
          </p:cNvSpPr>
          <p:nvPr>
            <p:ph type="sldNum" sz="quarter" idx="12"/>
          </p:nvPr>
        </p:nvSpPr>
        <p:spPr/>
        <p:txBody>
          <a:bodyPr/>
          <a:lstStyle>
            <a:lvl1pPr>
              <a:defRPr/>
            </a:lvl1pPr>
          </a:lstStyle>
          <a:p>
            <a:pPr>
              <a:defRPr/>
            </a:pPr>
            <a:fld id="{900006F8-4F5E-49CF-960C-72F8CA445864}" type="slidenum">
              <a:rPr lang="en-US" altLang="en-US"/>
              <a:pPr>
                <a:defRPr/>
              </a:pPr>
              <a:t>‹#›</a:t>
            </a:fld>
            <a:endParaRPr lang="en-US" altLang="en-US"/>
          </a:p>
        </p:txBody>
      </p:sp>
    </p:spTree>
    <p:extLst>
      <p:ext uri="{BB962C8B-B14F-4D97-AF65-F5344CB8AC3E}">
        <p14:creationId xmlns:p14="http://schemas.microsoft.com/office/powerpoint/2010/main" val="176644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9B6F4-06ED-4ADB-8AA4-F6FE31C05BBF}"/>
              </a:ext>
            </a:extLst>
          </p:cNvPr>
          <p:cNvSpPr>
            <a:spLocks noGrp="1"/>
          </p:cNvSpPr>
          <p:nvPr>
            <p:ph type="dt" sz="half" idx="10"/>
          </p:nvPr>
        </p:nvSpPr>
        <p:spPr/>
        <p:txBody>
          <a:bodyPr/>
          <a:lstStyle>
            <a:lvl1pPr>
              <a:defRPr/>
            </a:lvl1pPr>
          </a:lstStyle>
          <a:p>
            <a:pPr>
              <a:defRPr/>
            </a:pPr>
            <a:fld id="{245EED0B-49D9-4389-84CF-98DC375D2A3D}" type="datetimeFigureOut">
              <a:rPr lang="en-US"/>
              <a:pPr>
                <a:defRPr/>
              </a:pPr>
              <a:t>8/19/2019</a:t>
            </a:fld>
            <a:endParaRPr lang="en-US"/>
          </a:p>
        </p:txBody>
      </p:sp>
      <p:sp>
        <p:nvSpPr>
          <p:cNvPr id="5" name="Footer Placeholder 4">
            <a:extLst>
              <a:ext uri="{FF2B5EF4-FFF2-40B4-BE49-F238E27FC236}">
                <a16:creationId xmlns:a16="http://schemas.microsoft.com/office/drawing/2014/main" id="{FBE216F0-12EF-453D-9A6D-FD12E05636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4FC7B0-F631-4952-882C-E3FFA7BBE4CC}"/>
              </a:ext>
            </a:extLst>
          </p:cNvPr>
          <p:cNvSpPr>
            <a:spLocks noGrp="1"/>
          </p:cNvSpPr>
          <p:nvPr>
            <p:ph type="sldNum" sz="quarter" idx="12"/>
          </p:nvPr>
        </p:nvSpPr>
        <p:spPr/>
        <p:txBody>
          <a:bodyPr/>
          <a:lstStyle>
            <a:lvl1pPr>
              <a:defRPr/>
            </a:lvl1pPr>
          </a:lstStyle>
          <a:p>
            <a:pPr>
              <a:defRPr/>
            </a:pPr>
            <a:fld id="{61D41809-D365-46E8-A6CC-B4FC49C6C9CB}" type="slidenum">
              <a:rPr lang="en-US" altLang="en-US"/>
              <a:pPr>
                <a:defRPr/>
              </a:pPr>
              <a:t>‹#›</a:t>
            </a:fld>
            <a:endParaRPr lang="en-US" altLang="en-US"/>
          </a:p>
        </p:txBody>
      </p:sp>
    </p:spTree>
    <p:extLst>
      <p:ext uri="{BB962C8B-B14F-4D97-AF65-F5344CB8AC3E}">
        <p14:creationId xmlns:p14="http://schemas.microsoft.com/office/powerpoint/2010/main" val="90925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0BA67-0487-4766-809D-C11172BAFA83}"/>
              </a:ext>
            </a:extLst>
          </p:cNvPr>
          <p:cNvSpPr>
            <a:spLocks noGrp="1"/>
          </p:cNvSpPr>
          <p:nvPr>
            <p:ph type="dt" sz="half" idx="10"/>
          </p:nvPr>
        </p:nvSpPr>
        <p:spPr/>
        <p:txBody>
          <a:bodyPr/>
          <a:lstStyle>
            <a:lvl1pPr>
              <a:defRPr/>
            </a:lvl1pPr>
          </a:lstStyle>
          <a:p>
            <a:pPr>
              <a:defRPr/>
            </a:pPr>
            <a:fld id="{408E54E6-7C61-4D0C-83AD-64960A4C6A2F}" type="datetimeFigureOut">
              <a:rPr lang="en-US"/>
              <a:pPr>
                <a:defRPr/>
              </a:pPr>
              <a:t>8/19/2019</a:t>
            </a:fld>
            <a:endParaRPr lang="en-US"/>
          </a:p>
        </p:txBody>
      </p:sp>
      <p:sp>
        <p:nvSpPr>
          <p:cNvPr id="5" name="Footer Placeholder 4">
            <a:extLst>
              <a:ext uri="{FF2B5EF4-FFF2-40B4-BE49-F238E27FC236}">
                <a16:creationId xmlns:a16="http://schemas.microsoft.com/office/drawing/2014/main" id="{13CE8D62-AB1B-4921-8AEF-C358F7566B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B6C05A-4963-4E34-8951-10EC604C7F6C}"/>
              </a:ext>
            </a:extLst>
          </p:cNvPr>
          <p:cNvSpPr>
            <a:spLocks noGrp="1"/>
          </p:cNvSpPr>
          <p:nvPr>
            <p:ph type="sldNum" sz="quarter" idx="12"/>
          </p:nvPr>
        </p:nvSpPr>
        <p:spPr/>
        <p:txBody>
          <a:bodyPr/>
          <a:lstStyle>
            <a:lvl1pPr>
              <a:defRPr/>
            </a:lvl1pPr>
          </a:lstStyle>
          <a:p>
            <a:pPr>
              <a:defRPr/>
            </a:pPr>
            <a:fld id="{99EC293E-4C9D-410D-AC61-5D1301BB9060}" type="slidenum">
              <a:rPr lang="en-US" altLang="en-US"/>
              <a:pPr>
                <a:defRPr/>
              </a:pPr>
              <a:t>‹#›</a:t>
            </a:fld>
            <a:endParaRPr lang="en-US" altLang="en-US"/>
          </a:p>
        </p:txBody>
      </p:sp>
    </p:spTree>
    <p:extLst>
      <p:ext uri="{BB962C8B-B14F-4D97-AF65-F5344CB8AC3E}">
        <p14:creationId xmlns:p14="http://schemas.microsoft.com/office/powerpoint/2010/main" val="16662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6BD7662-58AA-4612-8896-77865CC73864}"/>
              </a:ext>
            </a:extLst>
          </p:cNvPr>
          <p:cNvSpPr>
            <a:spLocks noGrp="1"/>
          </p:cNvSpPr>
          <p:nvPr>
            <p:ph type="dt" sz="half" idx="10"/>
          </p:nvPr>
        </p:nvSpPr>
        <p:spPr/>
        <p:txBody>
          <a:bodyPr/>
          <a:lstStyle>
            <a:lvl1pPr>
              <a:defRPr/>
            </a:lvl1pPr>
          </a:lstStyle>
          <a:p>
            <a:pPr>
              <a:defRPr/>
            </a:pPr>
            <a:fld id="{BA96C9A8-47BA-4102-80FC-F79DA977EE60}" type="datetimeFigureOut">
              <a:rPr lang="en-US"/>
              <a:pPr>
                <a:defRPr/>
              </a:pPr>
              <a:t>8/19/2019</a:t>
            </a:fld>
            <a:endParaRPr lang="en-US"/>
          </a:p>
        </p:txBody>
      </p:sp>
      <p:sp>
        <p:nvSpPr>
          <p:cNvPr id="6" name="Footer Placeholder 4">
            <a:extLst>
              <a:ext uri="{FF2B5EF4-FFF2-40B4-BE49-F238E27FC236}">
                <a16:creationId xmlns:a16="http://schemas.microsoft.com/office/drawing/2014/main" id="{DAFD0F89-A435-4965-9CBF-8F73EFD845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03E8C3-EF59-4D0E-BE7C-9EA4878EA727}"/>
              </a:ext>
            </a:extLst>
          </p:cNvPr>
          <p:cNvSpPr>
            <a:spLocks noGrp="1"/>
          </p:cNvSpPr>
          <p:nvPr>
            <p:ph type="sldNum" sz="quarter" idx="12"/>
          </p:nvPr>
        </p:nvSpPr>
        <p:spPr/>
        <p:txBody>
          <a:bodyPr/>
          <a:lstStyle>
            <a:lvl1pPr>
              <a:defRPr/>
            </a:lvl1pPr>
          </a:lstStyle>
          <a:p>
            <a:pPr>
              <a:defRPr/>
            </a:pPr>
            <a:fld id="{E510889F-9867-456A-AEDB-BEA71A72DAE8}" type="slidenum">
              <a:rPr lang="en-US" altLang="en-US"/>
              <a:pPr>
                <a:defRPr/>
              </a:pPr>
              <a:t>‹#›</a:t>
            </a:fld>
            <a:endParaRPr lang="en-US" altLang="en-US"/>
          </a:p>
        </p:txBody>
      </p:sp>
    </p:spTree>
    <p:extLst>
      <p:ext uri="{BB962C8B-B14F-4D97-AF65-F5344CB8AC3E}">
        <p14:creationId xmlns:p14="http://schemas.microsoft.com/office/powerpoint/2010/main" val="312898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55320CA-D7A4-4CA4-974E-7BAF0F02F5CC}"/>
              </a:ext>
            </a:extLst>
          </p:cNvPr>
          <p:cNvSpPr>
            <a:spLocks noGrp="1"/>
          </p:cNvSpPr>
          <p:nvPr>
            <p:ph type="dt" sz="half" idx="10"/>
          </p:nvPr>
        </p:nvSpPr>
        <p:spPr/>
        <p:txBody>
          <a:bodyPr/>
          <a:lstStyle>
            <a:lvl1pPr>
              <a:defRPr/>
            </a:lvl1pPr>
          </a:lstStyle>
          <a:p>
            <a:pPr>
              <a:defRPr/>
            </a:pPr>
            <a:fld id="{8B98FD8B-9860-4865-9EA0-F508C5C0C69E}" type="datetimeFigureOut">
              <a:rPr lang="en-US"/>
              <a:pPr>
                <a:defRPr/>
              </a:pPr>
              <a:t>8/19/2019</a:t>
            </a:fld>
            <a:endParaRPr lang="en-US"/>
          </a:p>
        </p:txBody>
      </p:sp>
      <p:sp>
        <p:nvSpPr>
          <p:cNvPr id="8" name="Footer Placeholder 4">
            <a:extLst>
              <a:ext uri="{FF2B5EF4-FFF2-40B4-BE49-F238E27FC236}">
                <a16:creationId xmlns:a16="http://schemas.microsoft.com/office/drawing/2014/main" id="{70B96729-D776-4991-9A8A-22134FF219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D9215D-F5C0-4B11-8258-13CA67A7EDCA}"/>
              </a:ext>
            </a:extLst>
          </p:cNvPr>
          <p:cNvSpPr>
            <a:spLocks noGrp="1"/>
          </p:cNvSpPr>
          <p:nvPr>
            <p:ph type="sldNum" sz="quarter" idx="12"/>
          </p:nvPr>
        </p:nvSpPr>
        <p:spPr/>
        <p:txBody>
          <a:bodyPr/>
          <a:lstStyle>
            <a:lvl1pPr>
              <a:defRPr/>
            </a:lvl1pPr>
          </a:lstStyle>
          <a:p>
            <a:pPr>
              <a:defRPr/>
            </a:pPr>
            <a:fld id="{2303B257-F86E-46FA-B31B-48EEC50DAC5D}" type="slidenum">
              <a:rPr lang="en-US" altLang="en-US"/>
              <a:pPr>
                <a:defRPr/>
              </a:pPr>
              <a:t>‹#›</a:t>
            </a:fld>
            <a:endParaRPr lang="en-US" altLang="en-US"/>
          </a:p>
        </p:txBody>
      </p:sp>
    </p:spTree>
    <p:extLst>
      <p:ext uri="{BB962C8B-B14F-4D97-AF65-F5344CB8AC3E}">
        <p14:creationId xmlns:p14="http://schemas.microsoft.com/office/powerpoint/2010/main" val="48977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23D581-7609-4A12-B8C6-802C17B0EBD2}"/>
              </a:ext>
            </a:extLst>
          </p:cNvPr>
          <p:cNvSpPr>
            <a:spLocks noGrp="1"/>
          </p:cNvSpPr>
          <p:nvPr>
            <p:ph type="dt" sz="half" idx="10"/>
          </p:nvPr>
        </p:nvSpPr>
        <p:spPr/>
        <p:txBody>
          <a:bodyPr/>
          <a:lstStyle>
            <a:lvl1pPr>
              <a:defRPr/>
            </a:lvl1pPr>
          </a:lstStyle>
          <a:p>
            <a:pPr>
              <a:defRPr/>
            </a:pPr>
            <a:fld id="{2AD0DEF4-F079-4D10-ACBA-2BF6F80CDE69}" type="datetimeFigureOut">
              <a:rPr lang="en-US"/>
              <a:pPr>
                <a:defRPr/>
              </a:pPr>
              <a:t>8/19/2019</a:t>
            </a:fld>
            <a:endParaRPr lang="en-US"/>
          </a:p>
        </p:txBody>
      </p:sp>
      <p:sp>
        <p:nvSpPr>
          <p:cNvPr id="4" name="Footer Placeholder 4">
            <a:extLst>
              <a:ext uri="{FF2B5EF4-FFF2-40B4-BE49-F238E27FC236}">
                <a16:creationId xmlns:a16="http://schemas.microsoft.com/office/drawing/2014/main" id="{A8C5EAA2-7925-42DF-8703-BBFD368202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3EBB644-C4C4-4B65-A4F9-56E04938FAE0}"/>
              </a:ext>
            </a:extLst>
          </p:cNvPr>
          <p:cNvSpPr>
            <a:spLocks noGrp="1"/>
          </p:cNvSpPr>
          <p:nvPr>
            <p:ph type="sldNum" sz="quarter" idx="12"/>
          </p:nvPr>
        </p:nvSpPr>
        <p:spPr/>
        <p:txBody>
          <a:bodyPr/>
          <a:lstStyle>
            <a:lvl1pPr>
              <a:defRPr/>
            </a:lvl1pPr>
          </a:lstStyle>
          <a:p>
            <a:pPr>
              <a:defRPr/>
            </a:pPr>
            <a:fld id="{9EAE290D-B13C-4BCB-B80C-9854D56C15BF}" type="slidenum">
              <a:rPr lang="en-US" altLang="en-US"/>
              <a:pPr>
                <a:defRPr/>
              </a:pPr>
              <a:t>‹#›</a:t>
            </a:fld>
            <a:endParaRPr lang="en-US" altLang="en-US"/>
          </a:p>
        </p:txBody>
      </p:sp>
    </p:spTree>
    <p:extLst>
      <p:ext uri="{BB962C8B-B14F-4D97-AF65-F5344CB8AC3E}">
        <p14:creationId xmlns:p14="http://schemas.microsoft.com/office/powerpoint/2010/main" val="351780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AACC6A-05E6-4FB1-AF0E-E426D50FB03D}"/>
              </a:ext>
            </a:extLst>
          </p:cNvPr>
          <p:cNvSpPr>
            <a:spLocks noGrp="1"/>
          </p:cNvSpPr>
          <p:nvPr>
            <p:ph type="dt" sz="half" idx="10"/>
          </p:nvPr>
        </p:nvSpPr>
        <p:spPr/>
        <p:txBody>
          <a:bodyPr/>
          <a:lstStyle>
            <a:lvl1pPr>
              <a:defRPr/>
            </a:lvl1pPr>
          </a:lstStyle>
          <a:p>
            <a:pPr>
              <a:defRPr/>
            </a:pPr>
            <a:fld id="{592F09A9-4485-48C9-AB5C-4453DF912BF2}" type="datetimeFigureOut">
              <a:rPr lang="en-US"/>
              <a:pPr>
                <a:defRPr/>
              </a:pPr>
              <a:t>8/19/2019</a:t>
            </a:fld>
            <a:endParaRPr lang="en-US"/>
          </a:p>
        </p:txBody>
      </p:sp>
      <p:sp>
        <p:nvSpPr>
          <p:cNvPr id="3" name="Footer Placeholder 4">
            <a:extLst>
              <a:ext uri="{FF2B5EF4-FFF2-40B4-BE49-F238E27FC236}">
                <a16:creationId xmlns:a16="http://schemas.microsoft.com/office/drawing/2014/main" id="{A31DF794-C6A8-4A0A-9A13-87F4B121094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A68E43-2568-4459-9765-C84A68F31C4F}"/>
              </a:ext>
            </a:extLst>
          </p:cNvPr>
          <p:cNvSpPr>
            <a:spLocks noGrp="1"/>
          </p:cNvSpPr>
          <p:nvPr>
            <p:ph type="sldNum" sz="quarter" idx="12"/>
          </p:nvPr>
        </p:nvSpPr>
        <p:spPr/>
        <p:txBody>
          <a:bodyPr/>
          <a:lstStyle>
            <a:lvl1pPr>
              <a:defRPr/>
            </a:lvl1pPr>
          </a:lstStyle>
          <a:p>
            <a:pPr>
              <a:defRPr/>
            </a:pPr>
            <a:fld id="{10A4BDEE-A1D2-43D9-A32A-10B757843890}" type="slidenum">
              <a:rPr lang="en-US" altLang="en-US"/>
              <a:pPr>
                <a:defRPr/>
              </a:pPr>
              <a:t>‹#›</a:t>
            </a:fld>
            <a:endParaRPr lang="en-US" altLang="en-US"/>
          </a:p>
        </p:txBody>
      </p:sp>
    </p:spTree>
    <p:extLst>
      <p:ext uri="{BB962C8B-B14F-4D97-AF65-F5344CB8AC3E}">
        <p14:creationId xmlns:p14="http://schemas.microsoft.com/office/powerpoint/2010/main" val="420235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704C9D-16D7-4B05-BF12-EF63BA7BB848}"/>
              </a:ext>
            </a:extLst>
          </p:cNvPr>
          <p:cNvSpPr>
            <a:spLocks noGrp="1"/>
          </p:cNvSpPr>
          <p:nvPr>
            <p:ph type="dt" sz="half" idx="10"/>
          </p:nvPr>
        </p:nvSpPr>
        <p:spPr/>
        <p:txBody>
          <a:bodyPr/>
          <a:lstStyle>
            <a:lvl1pPr>
              <a:defRPr/>
            </a:lvl1pPr>
          </a:lstStyle>
          <a:p>
            <a:pPr>
              <a:defRPr/>
            </a:pPr>
            <a:fld id="{421F3157-2743-4393-8BB6-053101463304}" type="datetimeFigureOut">
              <a:rPr lang="en-US"/>
              <a:pPr>
                <a:defRPr/>
              </a:pPr>
              <a:t>8/19/2019</a:t>
            </a:fld>
            <a:endParaRPr lang="en-US"/>
          </a:p>
        </p:txBody>
      </p:sp>
      <p:sp>
        <p:nvSpPr>
          <p:cNvPr id="6" name="Footer Placeholder 4">
            <a:extLst>
              <a:ext uri="{FF2B5EF4-FFF2-40B4-BE49-F238E27FC236}">
                <a16:creationId xmlns:a16="http://schemas.microsoft.com/office/drawing/2014/main" id="{23610047-35F2-4BBC-AE7F-21611888C7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F779E0-0E5D-4302-A43D-486E2F3E2293}"/>
              </a:ext>
            </a:extLst>
          </p:cNvPr>
          <p:cNvSpPr>
            <a:spLocks noGrp="1"/>
          </p:cNvSpPr>
          <p:nvPr>
            <p:ph type="sldNum" sz="quarter" idx="12"/>
          </p:nvPr>
        </p:nvSpPr>
        <p:spPr/>
        <p:txBody>
          <a:bodyPr/>
          <a:lstStyle>
            <a:lvl1pPr>
              <a:defRPr/>
            </a:lvl1pPr>
          </a:lstStyle>
          <a:p>
            <a:pPr>
              <a:defRPr/>
            </a:pPr>
            <a:fld id="{D3360BA5-4510-4EC2-9EF8-73DD9A9AF907}" type="slidenum">
              <a:rPr lang="en-US" altLang="en-US"/>
              <a:pPr>
                <a:defRPr/>
              </a:pPr>
              <a:t>‹#›</a:t>
            </a:fld>
            <a:endParaRPr lang="en-US" altLang="en-US"/>
          </a:p>
        </p:txBody>
      </p:sp>
    </p:spTree>
    <p:extLst>
      <p:ext uri="{BB962C8B-B14F-4D97-AF65-F5344CB8AC3E}">
        <p14:creationId xmlns:p14="http://schemas.microsoft.com/office/powerpoint/2010/main" val="137348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60DBD8-A38D-4CD5-B39B-A8EE08E113DB}"/>
              </a:ext>
            </a:extLst>
          </p:cNvPr>
          <p:cNvSpPr>
            <a:spLocks noGrp="1"/>
          </p:cNvSpPr>
          <p:nvPr>
            <p:ph type="dt" sz="half" idx="10"/>
          </p:nvPr>
        </p:nvSpPr>
        <p:spPr/>
        <p:txBody>
          <a:bodyPr/>
          <a:lstStyle>
            <a:lvl1pPr>
              <a:defRPr/>
            </a:lvl1pPr>
          </a:lstStyle>
          <a:p>
            <a:pPr>
              <a:defRPr/>
            </a:pPr>
            <a:fld id="{A9B55F21-1381-48C7-BF87-8C684E65A544}" type="datetimeFigureOut">
              <a:rPr lang="en-US"/>
              <a:pPr>
                <a:defRPr/>
              </a:pPr>
              <a:t>8/19/2019</a:t>
            </a:fld>
            <a:endParaRPr lang="en-US"/>
          </a:p>
        </p:txBody>
      </p:sp>
      <p:sp>
        <p:nvSpPr>
          <p:cNvPr id="6" name="Footer Placeholder 4">
            <a:extLst>
              <a:ext uri="{FF2B5EF4-FFF2-40B4-BE49-F238E27FC236}">
                <a16:creationId xmlns:a16="http://schemas.microsoft.com/office/drawing/2014/main" id="{D51BDD2D-C63E-4815-B750-1FD7897DB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8A89B0-DAEB-4A44-B5E9-C2EC143F3E8F}"/>
              </a:ext>
            </a:extLst>
          </p:cNvPr>
          <p:cNvSpPr>
            <a:spLocks noGrp="1"/>
          </p:cNvSpPr>
          <p:nvPr>
            <p:ph type="sldNum" sz="quarter" idx="12"/>
          </p:nvPr>
        </p:nvSpPr>
        <p:spPr/>
        <p:txBody>
          <a:bodyPr/>
          <a:lstStyle>
            <a:lvl1pPr>
              <a:defRPr/>
            </a:lvl1pPr>
          </a:lstStyle>
          <a:p>
            <a:pPr>
              <a:defRPr/>
            </a:pPr>
            <a:fld id="{7F68C3C4-55D6-4F7A-B852-4FB43E0CED68}" type="slidenum">
              <a:rPr lang="en-US" altLang="en-US"/>
              <a:pPr>
                <a:defRPr/>
              </a:pPr>
              <a:t>‹#›</a:t>
            </a:fld>
            <a:endParaRPr lang="en-US" altLang="en-US"/>
          </a:p>
        </p:txBody>
      </p:sp>
    </p:spTree>
    <p:extLst>
      <p:ext uri="{BB962C8B-B14F-4D97-AF65-F5344CB8AC3E}">
        <p14:creationId xmlns:p14="http://schemas.microsoft.com/office/powerpoint/2010/main" val="175201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4DDB6D0-96E5-45B4-8742-B2C0DD1920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93C7D42-A9F8-4D56-92D8-9E3D289F62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BAABF5-22C2-4389-8890-3BEBFCC07B5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9C5FA26-50FE-46B2-8CB6-6C0DACB34612}" type="datetimeFigureOut">
              <a:rPr lang="en-US"/>
              <a:pPr>
                <a:defRPr/>
              </a:pPr>
              <a:t>8/19/2019</a:t>
            </a:fld>
            <a:endParaRPr lang="en-US"/>
          </a:p>
        </p:txBody>
      </p:sp>
      <p:sp>
        <p:nvSpPr>
          <p:cNvPr id="5" name="Footer Placeholder 4">
            <a:extLst>
              <a:ext uri="{FF2B5EF4-FFF2-40B4-BE49-F238E27FC236}">
                <a16:creationId xmlns:a16="http://schemas.microsoft.com/office/drawing/2014/main" id="{6861AF78-5A44-448B-BBE4-45357283DEC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ACA6471-9B3A-4386-9031-4D60317329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3A2F1C-F323-4101-A5CE-31EB467750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aylakesbsa.org/popcor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A0CE-6A90-49A6-9003-F8CA63AF81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CC0558-BD0E-4C2E-9F45-2CAB25BDB3EB}"/>
              </a:ext>
            </a:extLst>
          </p:cNvPr>
          <p:cNvSpPr>
            <a:spLocks noGrp="1"/>
          </p:cNvSpPr>
          <p:nvPr>
            <p:ph idx="1"/>
          </p:nvPr>
        </p:nvSpPr>
        <p:spPr/>
        <p:txBody>
          <a:bodyPr/>
          <a:lstStyle/>
          <a:p>
            <a:endParaRPr lang="en-US"/>
          </a:p>
        </p:txBody>
      </p:sp>
      <p:pic>
        <p:nvPicPr>
          <p:cNvPr id="4" name="Picture 4">
            <a:extLst>
              <a:ext uri="{FF2B5EF4-FFF2-40B4-BE49-F238E27FC236}">
                <a16:creationId xmlns:a16="http://schemas.microsoft.com/office/drawing/2014/main" id="{C5F92E60-33AB-4000-B61C-C714497F1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006" y="1417638"/>
            <a:ext cx="3963988" cy="495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2DC4914-7BD8-4719-8B05-C2553569DD69}"/>
              </a:ext>
            </a:extLst>
          </p:cNvPr>
          <p:cNvSpPr txBox="1">
            <a:spLocks/>
          </p:cNvSpPr>
          <p:nvPr/>
        </p:nvSpPr>
        <p:spPr bwMode="auto">
          <a:xfrm>
            <a:off x="876300" y="150597"/>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altLang="en-US" b="1">
                <a:solidFill>
                  <a:schemeClr val="bg1"/>
                </a:solidFill>
                <a:latin typeface="Arial" panose="020B0604020202020204" pitchFamily="34" charset="0"/>
                <a:cs typeface="Arial" panose="020B0604020202020204" pitchFamily="34" charset="0"/>
              </a:rPr>
              <a:t>2019 Popcorn Kickoff</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59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2C30884A-5A00-432F-AB0F-83AD3E9382F7}"/>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pic>
        <p:nvPicPr>
          <p:cNvPr id="24579" name="Picture 3">
            <a:extLst>
              <a:ext uri="{FF2B5EF4-FFF2-40B4-BE49-F238E27FC236}">
                <a16:creationId xmlns:a16="http://schemas.microsoft.com/office/drawing/2014/main" id="{90709179-38E3-46AC-88EE-A6F715CE10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DF00D6AE-831C-455A-B663-F70B05CD5628}"/>
              </a:ext>
            </a:extLst>
          </p:cNvPr>
          <p:cNvSpPr txBox="1">
            <a:spLocks noChangeArrowheads="1"/>
          </p:cNvSpPr>
          <p:nvPr/>
        </p:nvSpPr>
        <p:spPr bwMode="auto">
          <a:xfrm>
            <a:off x="1828800" y="9144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rPr>
              <a:t>www.pecatonicariverpopcorn.com</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A2DD7E38-6CCC-4DD5-A71B-15973F68C09B}"/>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sp>
        <p:nvSpPr>
          <p:cNvPr id="25603" name="TextBox 2">
            <a:extLst>
              <a:ext uri="{FF2B5EF4-FFF2-40B4-BE49-F238E27FC236}">
                <a16:creationId xmlns:a16="http://schemas.microsoft.com/office/drawing/2014/main" id="{B5C6B8C5-4EB1-4552-9380-D219526663AA}"/>
              </a:ext>
            </a:extLst>
          </p:cNvPr>
          <p:cNvSpPr txBox="1">
            <a:spLocks noChangeArrowheads="1"/>
          </p:cNvSpPr>
          <p:nvPr/>
        </p:nvSpPr>
        <p:spPr bwMode="auto">
          <a:xfrm>
            <a:off x="6705600" y="2363788"/>
            <a:ext cx="2209800"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Council Key: </a:t>
            </a:r>
            <a:r>
              <a:rPr lang="en-US" altLang="en-US" sz="1800" b="1">
                <a:latin typeface="Arial" panose="020B0604020202020204" pitchFamily="34" charset="0"/>
              </a:rPr>
              <a:t>635BLC</a:t>
            </a:r>
          </a:p>
        </p:txBody>
      </p:sp>
      <p:pic>
        <p:nvPicPr>
          <p:cNvPr id="25604" name="Picture 7">
            <a:extLst>
              <a:ext uri="{FF2B5EF4-FFF2-40B4-BE49-F238E27FC236}">
                <a16:creationId xmlns:a16="http://schemas.microsoft.com/office/drawing/2014/main" id="{7C17F186-08C8-428E-9F7F-3BE2B7D19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00" t="18459" r="40765" b="9229"/>
          <a:stretch>
            <a:fillRect/>
          </a:stretch>
        </p:blipFill>
        <p:spPr bwMode="auto">
          <a:xfrm>
            <a:off x="381000" y="1752600"/>
            <a:ext cx="4946650" cy="48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Box 5">
            <a:extLst>
              <a:ext uri="{FF2B5EF4-FFF2-40B4-BE49-F238E27FC236}">
                <a16:creationId xmlns:a16="http://schemas.microsoft.com/office/drawing/2014/main" id="{EB001C7D-C46F-46BF-82C7-B9300F016CB7}"/>
              </a:ext>
            </a:extLst>
          </p:cNvPr>
          <p:cNvSpPr txBox="1">
            <a:spLocks noChangeArrowheads="1"/>
          </p:cNvSpPr>
          <p:nvPr/>
        </p:nvSpPr>
        <p:spPr bwMode="auto">
          <a:xfrm>
            <a:off x="2316163" y="1752600"/>
            <a:ext cx="5287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Only used if Unit has never sold popcorn before</a:t>
            </a:r>
          </a:p>
        </p:txBody>
      </p:sp>
      <p:sp>
        <p:nvSpPr>
          <p:cNvPr id="25606" name="TextBox 4">
            <a:extLst>
              <a:ext uri="{FF2B5EF4-FFF2-40B4-BE49-F238E27FC236}">
                <a16:creationId xmlns:a16="http://schemas.microsoft.com/office/drawing/2014/main" id="{B557C709-FE70-4C27-86F6-27581159BCA6}"/>
              </a:ext>
            </a:extLst>
          </p:cNvPr>
          <p:cNvSpPr txBox="1">
            <a:spLocks noChangeArrowheads="1"/>
          </p:cNvSpPr>
          <p:nvPr/>
        </p:nvSpPr>
        <p:spPr bwMode="auto">
          <a:xfrm>
            <a:off x="2590800" y="13049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u="sng">
                <a:latin typeface="Arial" panose="020B0604020202020204" pitchFamily="34" charset="0"/>
              </a:rPr>
              <a:t>Creating a New Unit Profile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7D590B9D-9683-4C54-BC1C-199ECD0939B7}"/>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grpSp>
        <p:nvGrpSpPr>
          <p:cNvPr id="26627" name="Group 1">
            <a:extLst>
              <a:ext uri="{FF2B5EF4-FFF2-40B4-BE49-F238E27FC236}">
                <a16:creationId xmlns:a16="http://schemas.microsoft.com/office/drawing/2014/main" id="{CF4A70E1-24C4-4A72-95A0-84813730324A}"/>
              </a:ext>
            </a:extLst>
          </p:cNvPr>
          <p:cNvGrpSpPr>
            <a:grpSpLocks/>
          </p:cNvGrpSpPr>
          <p:nvPr/>
        </p:nvGrpSpPr>
        <p:grpSpPr bwMode="auto">
          <a:xfrm>
            <a:off x="1144588" y="990600"/>
            <a:ext cx="7008812" cy="5867400"/>
            <a:chOff x="1144588" y="990600"/>
            <a:chExt cx="7008812" cy="5867400"/>
          </a:xfrm>
        </p:grpSpPr>
        <p:pic>
          <p:nvPicPr>
            <p:cNvPr id="26628" name="Picture 4">
              <a:extLst>
                <a:ext uri="{FF2B5EF4-FFF2-40B4-BE49-F238E27FC236}">
                  <a16:creationId xmlns:a16="http://schemas.microsoft.com/office/drawing/2014/main" id="{62F8CF6A-4882-4A13-8C82-AA9E1D69F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45" r="20921" b="8333"/>
            <a:stretch>
              <a:fillRect/>
            </a:stretch>
          </p:blipFill>
          <p:spPr bwMode="auto">
            <a:xfrm>
              <a:off x="1144588" y="990600"/>
              <a:ext cx="68548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4">
              <a:extLst>
                <a:ext uri="{FF2B5EF4-FFF2-40B4-BE49-F238E27FC236}">
                  <a16:creationId xmlns:a16="http://schemas.microsoft.com/office/drawing/2014/main" id="{2C9BDE50-CA8B-4935-9BF7-D0391D9E1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581400"/>
              <a:ext cx="2286000" cy="231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2E8F2B5D-9748-4775-99E6-D3803DE24E18}"/>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sp>
        <p:nvSpPr>
          <p:cNvPr id="27651" name="Content Placeholder 5">
            <a:extLst>
              <a:ext uri="{FF2B5EF4-FFF2-40B4-BE49-F238E27FC236}">
                <a16:creationId xmlns:a16="http://schemas.microsoft.com/office/drawing/2014/main" id="{BB000FAC-1829-4818-B9B9-D9A51AB09223}"/>
              </a:ext>
            </a:extLst>
          </p:cNvPr>
          <p:cNvSpPr>
            <a:spLocks noGrp="1"/>
          </p:cNvSpPr>
          <p:nvPr>
            <p:ph sz="half" idx="2"/>
          </p:nvPr>
        </p:nvSpPr>
        <p:spPr>
          <a:xfrm>
            <a:off x="5638800" y="1219200"/>
            <a:ext cx="3581400" cy="5257800"/>
          </a:xfrm>
        </p:spPr>
        <p:txBody>
          <a:bodyPr/>
          <a:lstStyle/>
          <a:p>
            <a:pPr marL="0" indent="0">
              <a:buFont typeface="Arial" panose="020B0604020202020204" pitchFamily="34" charset="0"/>
              <a:buNone/>
            </a:pPr>
            <a:r>
              <a:rPr lang="en-US" altLang="en-US" sz="2400"/>
              <a:t>Show-N-Sell orders are ordered in cases only.</a:t>
            </a:r>
          </a:p>
          <a:p>
            <a:pPr marL="0" indent="0">
              <a:buFont typeface="Arial" panose="020B0604020202020204" pitchFamily="34" charset="0"/>
              <a:buNone/>
            </a:pPr>
            <a:endParaRPr lang="en-US" altLang="en-US" sz="2400"/>
          </a:p>
          <a:p>
            <a:pPr marL="0" indent="0">
              <a:buFont typeface="Arial" panose="020B0604020202020204" pitchFamily="34" charset="0"/>
              <a:buNone/>
            </a:pPr>
            <a:r>
              <a:rPr lang="en-US" altLang="en-US" sz="2400"/>
              <a:t>Take Orders are ordered in containers only.</a:t>
            </a:r>
          </a:p>
          <a:p>
            <a:pPr marL="0" indent="0">
              <a:buFont typeface="Arial" panose="020B0604020202020204" pitchFamily="34" charset="0"/>
              <a:buNone/>
            </a:pPr>
            <a:endParaRPr lang="en-US" altLang="en-US" sz="2400"/>
          </a:p>
          <a:p>
            <a:pPr marL="0" indent="0">
              <a:buFont typeface="Arial" panose="020B0604020202020204" pitchFamily="34" charset="0"/>
              <a:buNone/>
            </a:pPr>
            <a:r>
              <a:rPr lang="en-US" altLang="en-US" sz="2400"/>
              <a:t>You have the ability to edit your order by logging into your unit profile up until the council approves the order.</a:t>
            </a:r>
          </a:p>
        </p:txBody>
      </p:sp>
      <p:pic>
        <p:nvPicPr>
          <p:cNvPr id="27652" name="Picture 4">
            <a:extLst>
              <a:ext uri="{FF2B5EF4-FFF2-40B4-BE49-F238E27FC236}">
                <a16:creationId xmlns:a16="http://schemas.microsoft.com/office/drawing/2014/main" id="{592520C9-FE02-4809-A6A8-CC5C2022B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371600"/>
            <a:ext cx="5365750" cy="5181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F8D2935-384D-45E3-B9A7-DE8EA18D8A2E}"/>
              </a:ext>
            </a:extLst>
          </p:cNvPr>
          <p:cNvCxnSpPr/>
          <p:nvPr/>
        </p:nvCxnSpPr>
        <p:spPr>
          <a:xfrm flipH="1">
            <a:off x="2895600" y="1498600"/>
            <a:ext cx="2743200" cy="132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03331D2-D787-492B-9112-3C59407423D6}"/>
              </a:ext>
            </a:extLst>
          </p:cNvPr>
          <p:cNvCxnSpPr/>
          <p:nvPr/>
        </p:nvCxnSpPr>
        <p:spPr>
          <a:xfrm flipH="1">
            <a:off x="3886200" y="2667000"/>
            <a:ext cx="1752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7">
            <a:extLst>
              <a:ext uri="{FF2B5EF4-FFF2-40B4-BE49-F238E27FC236}">
                <a16:creationId xmlns:a16="http://schemas.microsoft.com/office/drawing/2014/main" id="{623B6145-5407-4281-95F3-1B8DCDB6F639}"/>
              </a:ext>
            </a:extLst>
          </p:cNvPr>
          <p:cNvSpPr txBox="1">
            <a:spLocks noChangeArrowheads="1"/>
          </p:cNvSpPr>
          <p:nvPr/>
        </p:nvSpPr>
        <p:spPr bwMode="auto">
          <a:xfrm>
            <a:off x="304800" y="9144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u="sng">
                <a:latin typeface="Arial" panose="020B0604020202020204" pitchFamily="34" charset="0"/>
              </a:rPr>
              <a:t>Entering an Order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003C33C5-3709-4B6F-B9E3-CA2F9433C0C2}"/>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pic>
        <p:nvPicPr>
          <p:cNvPr id="28675" name="Picture 3">
            <a:extLst>
              <a:ext uri="{FF2B5EF4-FFF2-40B4-BE49-F238E27FC236}">
                <a16:creationId xmlns:a16="http://schemas.microsoft.com/office/drawing/2014/main" id="{B39EA9C3-A7FF-4C9A-B08D-89861A28C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981200"/>
            <a:ext cx="84867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a:extLst>
              <a:ext uri="{FF2B5EF4-FFF2-40B4-BE49-F238E27FC236}">
                <a16:creationId xmlns:a16="http://schemas.microsoft.com/office/drawing/2014/main" id="{BE2C84EB-BC86-46FD-874B-5293C5C6154B}"/>
              </a:ext>
            </a:extLst>
          </p:cNvPr>
          <p:cNvSpPr txBox="1">
            <a:spLocks noChangeArrowheads="1"/>
          </p:cNvSpPr>
          <p:nvPr/>
        </p:nvSpPr>
        <p:spPr bwMode="auto">
          <a:xfrm>
            <a:off x="457200" y="12192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u="sng">
                <a:latin typeface="Arial" panose="020B0604020202020204" pitchFamily="34" charset="0"/>
              </a:rPr>
              <a:t>Adding a Scout for a Seller ID</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A4C06B56-7BCA-4A1F-BDF6-D5A33D706D2B}"/>
              </a:ext>
            </a:extLst>
          </p:cNvPr>
          <p:cNvSpPr txBox="1">
            <a:spLocks noChangeArrowheads="1"/>
          </p:cNvSpPr>
          <p:nvPr/>
        </p:nvSpPr>
        <p:spPr bwMode="auto">
          <a:xfrm>
            <a:off x="457200" y="12192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u="sng">
                <a:latin typeface="Arial" panose="020B0604020202020204" pitchFamily="34" charset="0"/>
              </a:rPr>
              <a:t>Entering a Winner’s Circle Prize</a:t>
            </a:r>
          </a:p>
        </p:txBody>
      </p:sp>
      <p:sp>
        <p:nvSpPr>
          <p:cNvPr id="29699" name="Title 3">
            <a:extLst>
              <a:ext uri="{FF2B5EF4-FFF2-40B4-BE49-F238E27FC236}">
                <a16:creationId xmlns:a16="http://schemas.microsoft.com/office/drawing/2014/main" id="{EDAC65EB-A464-4E98-865C-9A54B1356C5A}"/>
              </a:ext>
            </a:extLst>
          </p:cNvPr>
          <p:cNvSpPr txBox="1">
            <a:spLocks/>
          </p:cNvSpPr>
          <p:nvPr/>
        </p:nvSpPr>
        <p:spPr bwMode="auto">
          <a:xfrm>
            <a:off x="0" y="0"/>
            <a:ext cx="9144000" cy="914400"/>
          </a:xfrm>
          <a:prstGeom prst="rect">
            <a:avLst/>
          </a:prstGeom>
          <a:solidFill>
            <a:srgbClr val="004280"/>
          </a:solidFill>
          <a:ln w="9525">
            <a:solidFill>
              <a:schemeClr val="accent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rPr>
              <a:t>Scout Boss</a:t>
            </a:r>
          </a:p>
        </p:txBody>
      </p:sp>
      <p:pic>
        <p:nvPicPr>
          <p:cNvPr id="29700" name="Picture 7">
            <a:extLst>
              <a:ext uri="{FF2B5EF4-FFF2-40B4-BE49-F238E27FC236}">
                <a16:creationId xmlns:a16="http://schemas.microsoft.com/office/drawing/2014/main" id="{91D90A7F-9C64-4050-9029-6997C66B7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05" t="16646" r="20091" b="17236"/>
          <a:stretch>
            <a:fillRect/>
          </a:stretch>
        </p:blipFill>
        <p:spPr bwMode="auto">
          <a:xfrm>
            <a:off x="0" y="1752600"/>
            <a:ext cx="8664575" cy="512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49F33926-41B7-452E-A417-4A92F04B069C}"/>
              </a:ext>
            </a:extLst>
          </p:cNvPr>
          <p:cNvSpPr>
            <a:spLocks noGrp="1"/>
          </p:cNvSpPr>
          <p:nvPr>
            <p:ph idx="1"/>
          </p:nvPr>
        </p:nvSpPr>
        <p:spPr/>
        <p:txBody>
          <a:bodyPr/>
          <a:lstStyle/>
          <a:p>
            <a:endParaRPr lang="en-US" altLang="en-US"/>
          </a:p>
        </p:txBody>
      </p:sp>
      <p:sp>
        <p:nvSpPr>
          <p:cNvPr id="5" name="Footer Placeholder 4">
            <a:extLst>
              <a:ext uri="{FF2B5EF4-FFF2-40B4-BE49-F238E27FC236}">
                <a16:creationId xmlns:a16="http://schemas.microsoft.com/office/drawing/2014/main" id="{7054D081-9F6E-4900-867E-9E14CBC259C4}"/>
              </a:ext>
            </a:extLst>
          </p:cNvPr>
          <p:cNvSpPr>
            <a:spLocks noGrp="1"/>
          </p:cNvSpPr>
          <p:nvPr>
            <p:ph type="ftr" sz="quarter" idx="11"/>
          </p:nvPr>
        </p:nvSpPr>
        <p:spPr/>
        <p:txBody>
          <a:bodyPr/>
          <a:lstStyle/>
          <a:p>
            <a:pPr>
              <a:defRPr/>
            </a:pPr>
            <a:r>
              <a:rPr lang="en-US"/>
              <a:t>PR Popcorn- Proprietary and Confidential </a:t>
            </a:r>
            <a:endParaRPr lang="en-US" dirty="0"/>
          </a:p>
        </p:txBody>
      </p:sp>
      <p:pic>
        <p:nvPicPr>
          <p:cNvPr id="30724" name="Picture 4">
            <a:extLst>
              <a:ext uri="{FF2B5EF4-FFF2-40B4-BE49-F238E27FC236}">
                <a16:creationId xmlns:a16="http://schemas.microsoft.com/office/drawing/2014/main" id="{9E6663E7-3EE8-411A-BC7D-575AA92D8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21" t="6876" r="23038" b="22084"/>
          <a:stretch>
            <a:fillRect/>
          </a:stretch>
        </p:blipFill>
        <p:spPr bwMode="auto">
          <a:xfrm>
            <a:off x="44450" y="365125"/>
            <a:ext cx="9099550" cy="649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Title 1">
            <a:extLst>
              <a:ext uri="{FF2B5EF4-FFF2-40B4-BE49-F238E27FC236}">
                <a16:creationId xmlns:a16="http://schemas.microsoft.com/office/drawing/2014/main" id="{97892C4F-53C7-4894-95C9-B48E5380ECCE}"/>
              </a:ext>
            </a:extLst>
          </p:cNvPr>
          <p:cNvSpPr>
            <a:spLocks noGrp="1"/>
          </p:cNvSpPr>
          <p:nvPr>
            <p:ph type="title"/>
          </p:nvPr>
        </p:nvSpPr>
        <p:spPr>
          <a:xfrm>
            <a:off x="0" y="274638"/>
            <a:ext cx="9144000" cy="792162"/>
          </a:xfrm>
        </p:spPr>
        <p:txBody>
          <a:bodyPr/>
          <a:lstStyle/>
          <a:p>
            <a:r>
              <a:rPr lang="en-US" altLang="en-US"/>
              <a:t>(Check it Out!)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2">
            <a:extLst>
              <a:ext uri="{FF2B5EF4-FFF2-40B4-BE49-F238E27FC236}">
                <a16:creationId xmlns:a16="http://schemas.microsoft.com/office/drawing/2014/main" id="{974515DE-5D00-42CE-85BA-C55129C2B501}"/>
              </a:ext>
            </a:extLst>
          </p:cNvPr>
          <p:cNvSpPr txBox="1">
            <a:spLocks noChangeArrowheads="1"/>
          </p:cNvSpPr>
          <p:nvPr/>
        </p:nvSpPr>
        <p:spPr bwMode="auto">
          <a:xfrm>
            <a:off x="0" y="0"/>
            <a:ext cx="9144000" cy="914400"/>
          </a:xfrm>
          <a:prstGeom prst="rect">
            <a:avLst/>
          </a:prstGeom>
          <a:solidFill>
            <a:srgbClr val="004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chemeClr val="bg1"/>
                </a:solidFill>
                <a:latin typeface="Myriad Pro" pitchFamily="34" charset="0"/>
                <a:ea typeface="MS PGothic" panose="020B0600070205080204" pitchFamily="34" charset="-128"/>
              </a:rPr>
              <a:t>www.PRPopcorn.com</a:t>
            </a:r>
          </a:p>
        </p:txBody>
      </p:sp>
      <p:sp>
        <p:nvSpPr>
          <p:cNvPr id="31747" name="Rectangle 12">
            <a:extLst>
              <a:ext uri="{FF2B5EF4-FFF2-40B4-BE49-F238E27FC236}">
                <a16:creationId xmlns:a16="http://schemas.microsoft.com/office/drawing/2014/main" id="{7CD65071-B437-4C56-A314-49B80C50B7BB}"/>
              </a:ext>
            </a:extLst>
          </p:cNvPr>
          <p:cNvSpPr txBox="1">
            <a:spLocks noChangeArrowheads="1"/>
          </p:cNvSpPr>
          <p:nvPr/>
        </p:nvSpPr>
        <p:spPr bwMode="auto">
          <a:xfrm>
            <a:off x="0" y="0"/>
            <a:ext cx="9144000" cy="914400"/>
          </a:xfrm>
          <a:prstGeom prst="rect">
            <a:avLst/>
          </a:prstGeom>
          <a:solidFill>
            <a:srgbClr val="004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chemeClr val="bg1"/>
                </a:solidFill>
                <a:latin typeface="Myriad Pro" pitchFamily="34" charset="0"/>
                <a:ea typeface="MS PGothic" panose="020B0600070205080204" pitchFamily="34" charset="-128"/>
              </a:rPr>
              <a:t>www.PRPopcorn.com</a:t>
            </a:r>
          </a:p>
        </p:txBody>
      </p:sp>
      <p:sp>
        <p:nvSpPr>
          <p:cNvPr id="10" name="Content Placeholder 6">
            <a:extLst>
              <a:ext uri="{FF2B5EF4-FFF2-40B4-BE49-F238E27FC236}">
                <a16:creationId xmlns:a16="http://schemas.microsoft.com/office/drawing/2014/main" id="{8BA16A32-C10D-4318-8A92-67D80569794A}"/>
              </a:ext>
            </a:extLst>
          </p:cNvPr>
          <p:cNvSpPr>
            <a:spLocks noGrp="1"/>
          </p:cNvSpPr>
          <p:nvPr>
            <p:ph sz="half" idx="2"/>
          </p:nvPr>
        </p:nvSpPr>
        <p:spPr>
          <a:xfrm>
            <a:off x="0" y="960438"/>
            <a:ext cx="5943600" cy="5897562"/>
          </a:xfrm>
        </p:spPr>
        <p:txBody>
          <a:bodyPr/>
          <a:lstStyle/>
          <a:p>
            <a:pPr marL="0" indent="0">
              <a:buFont typeface="Arial" panose="020B0604020202020204" pitchFamily="34" charset="0"/>
              <a:buNone/>
              <a:defRPr/>
            </a:pPr>
            <a:r>
              <a:rPr lang="en-US" altLang="en-US" dirty="0">
                <a:solidFill>
                  <a:schemeClr val="bg1"/>
                </a:solidFill>
              </a:rPr>
              <a:t>         Kernel Tracker App</a:t>
            </a:r>
            <a:endParaRPr lang="en-US" altLang="en-US" b="1" u="sng" dirty="0">
              <a:solidFill>
                <a:schemeClr val="bg1"/>
              </a:solidFill>
            </a:endParaRPr>
          </a:p>
          <a:p>
            <a:pPr>
              <a:buFont typeface="Arial" charset="0"/>
              <a:buChar char="•"/>
              <a:defRPr/>
            </a:pPr>
            <a:r>
              <a:rPr lang="en-US" dirty="0">
                <a:solidFill>
                  <a:schemeClr val="bg1"/>
                </a:solidFill>
              </a:rPr>
              <a:t>Kernel Tracker helps you easily manage Show &amp; Sell inventory down to the individual container:  </a:t>
            </a:r>
          </a:p>
          <a:p>
            <a:pPr lvl="1">
              <a:buFont typeface="Arial" charset="0"/>
              <a:buChar char="–"/>
              <a:defRPr/>
            </a:pPr>
            <a:r>
              <a:rPr lang="en-US" dirty="0">
                <a:solidFill>
                  <a:schemeClr val="bg1"/>
                </a:solidFill>
              </a:rPr>
              <a:t>Product Received from Council</a:t>
            </a:r>
          </a:p>
          <a:p>
            <a:pPr lvl="1">
              <a:buFont typeface="Arial" charset="0"/>
              <a:buChar char="–"/>
              <a:defRPr/>
            </a:pPr>
            <a:r>
              <a:rPr lang="en-US" dirty="0">
                <a:solidFill>
                  <a:schemeClr val="bg1"/>
                </a:solidFill>
              </a:rPr>
              <a:t>Product Given to Scouts</a:t>
            </a:r>
          </a:p>
          <a:p>
            <a:pPr lvl="1">
              <a:buFont typeface="Arial" charset="0"/>
              <a:buChar char="–"/>
              <a:defRPr/>
            </a:pPr>
            <a:r>
              <a:rPr lang="en-US" dirty="0">
                <a:solidFill>
                  <a:schemeClr val="bg1"/>
                </a:solidFill>
              </a:rPr>
              <a:t>Product Returned by Scouts</a:t>
            </a:r>
          </a:p>
          <a:p>
            <a:pPr lvl="1">
              <a:buFont typeface="Arial" charset="0"/>
              <a:buChar char="–"/>
              <a:defRPr/>
            </a:pPr>
            <a:r>
              <a:rPr lang="en-US" dirty="0">
                <a:solidFill>
                  <a:schemeClr val="bg1"/>
                </a:solidFill>
              </a:rPr>
              <a:t>Product Returned to Council.  </a:t>
            </a:r>
          </a:p>
          <a:p>
            <a:pPr marL="457200" lvl="1" indent="0">
              <a:buFont typeface="Arial" panose="020B0604020202020204" pitchFamily="34" charset="0"/>
              <a:buNone/>
              <a:defRPr/>
            </a:pPr>
            <a:r>
              <a:rPr lang="en-US" dirty="0">
                <a:solidFill>
                  <a:schemeClr val="bg1"/>
                </a:solidFill>
              </a:rPr>
              <a:t>You can even see exactly what products each Scout has checked out and how much they owe.</a:t>
            </a:r>
            <a:endParaRPr lang="en-US" altLang="en-US" dirty="0">
              <a:solidFill>
                <a:schemeClr val="bg1"/>
              </a:solidFill>
            </a:endParaRPr>
          </a:p>
        </p:txBody>
      </p:sp>
      <p:pic>
        <p:nvPicPr>
          <p:cNvPr id="31749" name="Picture 3">
            <a:extLst>
              <a:ext uri="{FF2B5EF4-FFF2-40B4-BE49-F238E27FC236}">
                <a16:creationId xmlns:a16="http://schemas.microsoft.com/office/drawing/2014/main" id="{7AFEC60B-3844-428D-ADD5-162F53026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5889625"/>
            <a:ext cx="18065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4">
            <a:extLst>
              <a:ext uri="{FF2B5EF4-FFF2-40B4-BE49-F238E27FC236}">
                <a16:creationId xmlns:a16="http://schemas.microsoft.com/office/drawing/2014/main" id="{D7F3DE48-1D18-45CE-A533-F02579BFE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888038"/>
            <a:ext cx="2006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
            <a:extLst>
              <a:ext uri="{FF2B5EF4-FFF2-40B4-BE49-F238E27FC236}">
                <a16:creationId xmlns:a16="http://schemas.microsoft.com/office/drawing/2014/main" id="{5C427E6B-88D1-4DBE-81BC-F7DC3CA7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888" y="1295400"/>
            <a:ext cx="18970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11">
            <a:extLst>
              <a:ext uri="{FF2B5EF4-FFF2-40B4-BE49-F238E27FC236}">
                <a16:creationId xmlns:a16="http://schemas.microsoft.com/office/drawing/2014/main" id="{337EC45D-E711-4B65-9B01-4FB660792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0000"/>
          <a:stretch>
            <a:fillRect/>
          </a:stretch>
        </p:blipFill>
        <p:spPr bwMode="auto">
          <a:xfrm>
            <a:off x="6248400" y="3886200"/>
            <a:ext cx="2422525" cy="2147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3BC1086-BDA8-4B9E-B6EB-70D2A2F3F5F6}"/>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Kick off</a:t>
            </a:r>
          </a:p>
        </p:txBody>
      </p:sp>
      <p:grpSp>
        <p:nvGrpSpPr>
          <p:cNvPr id="32771" name="Group 10">
            <a:extLst>
              <a:ext uri="{FF2B5EF4-FFF2-40B4-BE49-F238E27FC236}">
                <a16:creationId xmlns:a16="http://schemas.microsoft.com/office/drawing/2014/main" id="{0F3CE0BD-1A2F-46AE-82CE-37D990EBE5D2}"/>
              </a:ext>
            </a:extLst>
          </p:cNvPr>
          <p:cNvGrpSpPr>
            <a:grpSpLocks/>
          </p:cNvGrpSpPr>
          <p:nvPr/>
        </p:nvGrpSpPr>
        <p:grpSpPr bwMode="auto">
          <a:xfrm>
            <a:off x="7620000" y="152400"/>
            <a:ext cx="1371600" cy="1219200"/>
            <a:chOff x="609600" y="1143000"/>
            <a:chExt cx="1371600" cy="1219200"/>
          </a:xfrm>
        </p:grpSpPr>
        <p:sp>
          <p:nvSpPr>
            <p:cNvPr id="8" name="Cube 7">
              <a:extLst>
                <a:ext uri="{FF2B5EF4-FFF2-40B4-BE49-F238E27FC236}">
                  <a16:creationId xmlns:a16="http://schemas.microsoft.com/office/drawing/2014/main" id="{6DC094DE-E59A-4D07-A0B4-395EAED7C3A1}"/>
                </a:ext>
              </a:extLst>
            </p:cNvPr>
            <p:cNvSpPr/>
            <p:nvPr/>
          </p:nvSpPr>
          <p:spPr>
            <a:xfrm>
              <a:off x="609600" y="1143000"/>
              <a:ext cx="1371600" cy="1219200"/>
            </a:xfrm>
            <a:prstGeom prst="cub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775" name="TextBox 8">
              <a:extLst>
                <a:ext uri="{FF2B5EF4-FFF2-40B4-BE49-F238E27FC236}">
                  <a16:creationId xmlns:a16="http://schemas.microsoft.com/office/drawing/2014/main" id="{7563F75B-1E4C-41DE-AF10-481BBCE874EC}"/>
                </a:ext>
              </a:extLst>
            </p:cNvPr>
            <p:cNvSpPr txBox="1">
              <a:spLocks noChangeArrowheads="1"/>
            </p:cNvSpPr>
            <p:nvPr/>
          </p:nvSpPr>
          <p:spPr bwMode="auto">
            <a:xfrm>
              <a:off x="685800" y="1639669"/>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chemeClr val="bg1"/>
                  </a:solidFill>
                  <a:latin typeface="DK Crayon Crumble" pitchFamily="18" charset="0"/>
                </a:rPr>
                <a:t>Tasting </a:t>
              </a:r>
            </a:p>
            <a:p>
              <a:pPr algn="ctr" eaLnBrk="1" hangingPunct="1">
                <a:spcBef>
                  <a:spcPct val="0"/>
                </a:spcBef>
                <a:buFontTx/>
                <a:buNone/>
              </a:pPr>
              <a:r>
                <a:rPr lang="en-US" altLang="en-US" sz="1800">
                  <a:solidFill>
                    <a:schemeClr val="bg1"/>
                  </a:solidFill>
                  <a:latin typeface="DK Crayon Crumble" pitchFamily="18" charset="0"/>
                </a:rPr>
                <a:t>Kit</a:t>
              </a:r>
            </a:p>
          </p:txBody>
        </p:sp>
      </p:grpSp>
      <p:sp>
        <p:nvSpPr>
          <p:cNvPr id="10" name="Rectangle 9">
            <a:extLst>
              <a:ext uri="{FF2B5EF4-FFF2-40B4-BE49-F238E27FC236}">
                <a16:creationId xmlns:a16="http://schemas.microsoft.com/office/drawing/2014/main" id="{99E5A320-A857-4292-9F77-0D6A81F90786}"/>
              </a:ext>
            </a:extLst>
          </p:cNvPr>
          <p:cNvSpPr/>
          <p:nvPr/>
        </p:nvSpPr>
        <p:spPr>
          <a:xfrm>
            <a:off x="19050" y="990600"/>
            <a:ext cx="9124950" cy="6002338"/>
          </a:xfrm>
          <a:prstGeom prst="rect">
            <a:avLst/>
          </a:prstGeom>
        </p:spPr>
        <p:txBody>
          <a:bodyPr>
            <a:spAutoFit/>
          </a:bodyPr>
          <a:lstStyle/>
          <a:p>
            <a:pPr eaLnBrk="1" fontAlgn="auto" hangingPunct="1">
              <a:spcBef>
                <a:spcPts val="0"/>
              </a:spcBef>
              <a:spcAft>
                <a:spcPts val="0"/>
              </a:spcAft>
              <a:defRPr/>
            </a:pPr>
            <a:r>
              <a:rPr lang="en-US" altLang="en-US" sz="4000" u="sng" dirty="0">
                <a:solidFill>
                  <a:schemeClr val="tx2">
                    <a:lumMod val="60000"/>
                    <a:lumOff val="40000"/>
                  </a:schemeClr>
                </a:solidFill>
                <a:latin typeface="DK Crayon Crumble" panose="00070001040701010105" pitchFamily="18" charset="0"/>
                <a:cs typeface="+mn-cs"/>
              </a:rPr>
              <a:t>S</a:t>
            </a:r>
            <a:r>
              <a:rPr lang="en-US" altLang="en-US" sz="3200" dirty="0">
                <a:solidFill>
                  <a:schemeClr val="bg1"/>
                </a:solidFill>
                <a:latin typeface="DK Crayon Crumble" panose="00070001040701010105" pitchFamily="18" charset="0"/>
                <a:cs typeface="+mn-cs"/>
              </a:rPr>
              <a:t>cout Tasting Session</a:t>
            </a:r>
          </a:p>
          <a:p>
            <a:pPr eaLnBrk="1" fontAlgn="auto" hangingPunct="1">
              <a:spcBef>
                <a:spcPts val="0"/>
              </a:spcBef>
              <a:spcAft>
                <a:spcPts val="0"/>
              </a:spcAft>
              <a:defRPr/>
            </a:pPr>
            <a:r>
              <a:rPr lang="en-US" altLang="en-US" sz="2400" dirty="0">
                <a:solidFill>
                  <a:schemeClr val="bg1"/>
                </a:solidFill>
                <a:latin typeface="DK Crayon Crumble" panose="00070001040701010105" pitchFamily="18" charset="0"/>
                <a:cs typeface="+mn-cs"/>
              </a:rPr>
              <a:t>The purpose of a tasting session is to have each boy try 1 or 2 kernels of each flavor. Once everyone has tasted each flavor, have the boys vote on which popcorn they liked best! By conducting a tasting session for your group you create product familiarity and product knowledge. Now each scout can use the tasting results as a selling tool</a:t>
            </a:r>
          </a:p>
          <a:p>
            <a:pPr eaLnBrk="1" fontAlgn="auto" hangingPunct="1">
              <a:spcBef>
                <a:spcPts val="0"/>
              </a:spcBef>
              <a:spcAft>
                <a:spcPts val="0"/>
              </a:spcAft>
              <a:defRPr/>
            </a:pPr>
            <a:endParaRPr lang="en-US" altLang="en-US" sz="24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r>
              <a:rPr lang="en-US" altLang="en-US" sz="4000" u="sng" dirty="0">
                <a:solidFill>
                  <a:schemeClr val="tx2">
                    <a:lumMod val="60000"/>
                    <a:lumOff val="40000"/>
                  </a:schemeClr>
                </a:solidFill>
                <a:latin typeface="DK Crayon Crumble" panose="00070001040701010105" pitchFamily="18" charset="0"/>
                <a:cs typeface="+mn-cs"/>
              </a:rPr>
              <a:t>O</a:t>
            </a:r>
            <a:r>
              <a:rPr lang="en-US" altLang="en-US" sz="3200" dirty="0">
                <a:solidFill>
                  <a:schemeClr val="bg1"/>
                </a:solidFill>
                <a:latin typeface="DK Crayon Crumble" panose="00070001040701010105" pitchFamily="18" charset="0"/>
                <a:cs typeface="+mn-cs"/>
              </a:rPr>
              <a:t>rganize</a:t>
            </a:r>
            <a:r>
              <a:rPr lang="en-US" altLang="en-US" sz="2400" dirty="0">
                <a:solidFill>
                  <a:schemeClr val="bg1"/>
                </a:solidFill>
                <a:latin typeface="DK Crayon Crumble" panose="00070001040701010105" pitchFamily="18" charset="0"/>
                <a:cs typeface="+mn-cs"/>
              </a:rPr>
              <a:t> a sale timeline from within the Council timeline that best fits your unit’s potential and calendar</a:t>
            </a:r>
          </a:p>
          <a:p>
            <a:pPr eaLnBrk="1" fontAlgn="auto" hangingPunct="1">
              <a:spcBef>
                <a:spcPts val="0"/>
              </a:spcBef>
              <a:spcAft>
                <a:spcPts val="0"/>
              </a:spcAft>
              <a:defRPr/>
            </a:pPr>
            <a:endParaRPr lang="en-US" altLang="en-US" sz="11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r>
              <a:rPr lang="en-US" altLang="en-US" sz="4000" u="sng" dirty="0">
                <a:solidFill>
                  <a:schemeClr val="tx2">
                    <a:lumMod val="60000"/>
                    <a:lumOff val="40000"/>
                  </a:schemeClr>
                </a:solidFill>
                <a:latin typeface="DK Crayon Crumble" panose="00070001040701010105" pitchFamily="18" charset="0"/>
                <a:cs typeface="+mn-cs"/>
              </a:rPr>
              <a:t>A</a:t>
            </a:r>
            <a:r>
              <a:rPr lang="en-US" altLang="en-US" sz="3200" dirty="0">
                <a:solidFill>
                  <a:schemeClr val="bg1"/>
                </a:solidFill>
                <a:latin typeface="DK Crayon Crumble" panose="00070001040701010105" pitchFamily="18" charset="0"/>
                <a:cs typeface="+mn-cs"/>
              </a:rPr>
              <a:t>ssign</a:t>
            </a:r>
            <a:r>
              <a:rPr lang="en-US" altLang="en-US" sz="3200" dirty="0">
                <a:solidFill>
                  <a:schemeClr val="tx2">
                    <a:lumMod val="60000"/>
                    <a:lumOff val="40000"/>
                  </a:schemeClr>
                </a:solidFill>
                <a:latin typeface="DK Crayon Crumble" panose="00070001040701010105" pitchFamily="18" charset="0"/>
                <a:cs typeface="+mn-cs"/>
              </a:rPr>
              <a:t> </a:t>
            </a:r>
            <a:r>
              <a:rPr lang="en-US" altLang="en-US" sz="2400" dirty="0">
                <a:solidFill>
                  <a:schemeClr val="bg1"/>
                </a:solidFill>
                <a:latin typeface="DK Crayon Crumble" panose="00070001040701010105" pitchFamily="18" charset="0"/>
                <a:cs typeface="+mn-cs"/>
              </a:rPr>
              <a:t>goals down to each individual den/patrol and Scout</a:t>
            </a:r>
          </a:p>
          <a:p>
            <a:pPr eaLnBrk="1" fontAlgn="auto" hangingPunct="1">
              <a:spcBef>
                <a:spcPts val="0"/>
              </a:spcBef>
              <a:spcAft>
                <a:spcPts val="0"/>
              </a:spcAft>
              <a:defRPr/>
            </a:pPr>
            <a:endParaRPr lang="en-US" altLang="en-US" sz="11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r>
              <a:rPr lang="en-US" altLang="en-US" sz="4000" u="sng" dirty="0">
                <a:solidFill>
                  <a:schemeClr val="tx2">
                    <a:lumMod val="60000"/>
                    <a:lumOff val="40000"/>
                  </a:schemeClr>
                </a:solidFill>
                <a:latin typeface="DK Crayon Crumble" panose="00070001040701010105" pitchFamily="18" charset="0"/>
                <a:cs typeface="+mn-cs"/>
              </a:rPr>
              <a:t>R</a:t>
            </a:r>
            <a:r>
              <a:rPr lang="en-US" altLang="en-US" sz="3200" dirty="0">
                <a:solidFill>
                  <a:schemeClr val="bg1"/>
                </a:solidFill>
                <a:latin typeface="DK Crayon Crumble" panose="00070001040701010105" pitchFamily="18" charset="0"/>
                <a:cs typeface="+mn-cs"/>
              </a:rPr>
              <a:t>elay</a:t>
            </a:r>
            <a:r>
              <a:rPr lang="en-US" altLang="en-US" sz="3200" dirty="0">
                <a:solidFill>
                  <a:schemeClr val="tx2">
                    <a:lumMod val="60000"/>
                    <a:lumOff val="40000"/>
                  </a:schemeClr>
                </a:solidFill>
                <a:latin typeface="DK Crayon Crumble" panose="00070001040701010105" pitchFamily="18" charset="0"/>
                <a:cs typeface="+mn-cs"/>
              </a:rPr>
              <a:t> </a:t>
            </a:r>
            <a:r>
              <a:rPr lang="en-US" altLang="en-US" sz="2400" dirty="0">
                <a:solidFill>
                  <a:schemeClr val="bg1"/>
                </a:solidFill>
                <a:latin typeface="DK Crayon Crumble" panose="00070001040701010105" pitchFamily="18" charset="0"/>
                <a:cs typeface="+mn-cs"/>
              </a:rPr>
              <a:t>the unit’s plan to all Scouts, leaders, and families – connect the sales goal to the unit budget</a:t>
            </a:r>
          </a:p>
          <a:p>
            <a:pPr eaLnBrk="1" fontAlgn="auto" hangingPunct="1">
              <a:spcBef>
                <a:spcPts val="0"/>
              </a:spcBef>
              <a:spcAft>
                <a:spcPts val="0"/>
              </a:spcAft>
              <a:defRPr/>
            </a:pPr>
            <a:endParaRPr lang="en-US" altLang="en-US" sz="1000" dirty="0">
              <a:solidFill>
                <a:schemeClr val="bg1"/>
              </a:solidFill>
              <a:latin typeface="DK Crayon Crumble" panose="00070001040701010105" pitchFamily="18" charset="0"/>
              <a:cs typeface="+mn-cs"/>
            </a:endParaRPr>
          </a:p>
        </p:txBody>
      </p:sp>
      <p:cxnSp>
        <p:nvCxnSpPr>
          <p:cNvPr id="6" name="Straight Connector 5">
            <a:extLst>
              <a:ext uri="{FF2B5EF4-FFF2-40B4-BE49-F238E27FC236}">
                <a16:creationId xmlns:a16="http://schemas.microsoft.com/office/drawing/2014/main" id="{0FD78203-CAE8-4A83-9C48-A898F63DB482}"/>
              </a:ext>
            </a:extLst>
          </p:cNvPr>
          <p:cNvCxnSpPr/>
          <p:nvPr/>
        </p:nvCxnSpPr>
        <p:spPr>
          <a:xfrm>
            <a:off x="7791450" y="304800"/>
            <a:ext cx="1028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1915D34-F6DC-4CDE-8F82-5C080E14203A}"/>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Kick off</a:t>
            </a:r>
          </a:p>
        </p:txBody>
      </p:sp>
      <p:pic>
        <p:nvPicPr>
          <p:cNvPr id="33795" name="Picture 2">
            <a:extLst>
              <a:ext uri="{FF2B5EF4-FFF2-40B4-BE49-F238E27FC236}">
                <a16:creationId xmlns:a16="http://schemas.microsoft.com/office/drawing/2014/main" id="{3F2E894F-A217-447F-8981-376AC4697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1631950"/>
            <a:ext cx="7045325"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BA2F-F658-40EB-A678-6328EBBF1619}"/>
              </a:ext>
            </a:extLst>
          </p:cNvPr>
          <p:cNvSpPr>
            <a:spLocks noGrp="1"/>
          </p:cNvSpPr>
          <p:nvPr>
            <p:ph type="title"/>
          </p:nvPr>
        </p:nvSpPr>
        <p:spPr/>
        <p:txBody>
          <a:bodyPr/>
          <a:lstStyle/>
          <a:p>
            <a:endParaRPr lang="en-US" dirty="0"/>
          </a:p>
        </p:txBody>
      </p:sp>
      <p:sp>
        <p:nvSpPr>
          <p:cNvPr id="6" name="Content Placeholder 2">
            <a:extLst>
              <a:ext uri="{FF2B5EF4-FFF2-40B4-BE49-F238E27FC236}">
                <a16:creationId xmlns:a16="http://schemas.microsoft.com/office/drawing/2014/main" id="{FB4C8E6A-755C-4092-9DFA-36391161E460}"/>
              </a:ext>
            </a:extLst>
          </p:cNvPr>
          <p:cNvSpPr txBox="1">
            <a:spLocks/>
          </p:cNvSpPr>
          <p:nvPr/>
        </p:nvSpPr>
        <p:spPr bwMode="auto">
          <a:xfrm>
            <a:off x="152400" y="1828799"/>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dirty="0">
                <a:solidFill>
                  <a:schemeClr val="bg1"/>
                </a:solidFill>
              </a:rPr>
              <a:t>$1,083,702 million dollars in unit commission straight to participating units!</a:t>
            </a:r>
          </a:p>
          <a:p>
            <a:pPr marL="0" indent="0">
              <a:buFont typeface="Arial" panose="020B0604020202020204" pitchFamily="34" charset="0"/>
              <a:buNone/>
              <a:defRPr/>
            </a:pPr>
            <a:endParaRPr lang="en-US" altLang="en-US" sz="1000" dirty="0">
              <a:solidFill>
                <a:schemeClr val="bg1"/>
              </a:solidFill>
            </a:endParaRPr>
          </a:p>
          <a:p>
            <a:pPr>
              <a:defRPr/>
            </a:pPr>
            <a:r>
              <a:rPr lang="en-US" altLang="en-US" dirty="0">
                <a:solidFill>
                  <a:schemeClr val="bg1"/>
                </a:solidFill>
              </a:rPr>
              <a:t>Countless amazing experiences for our Scouts</a:t>
            </a:r>
          </a:p>
          <a:p>
            <a:pPr marL="0" indent="0">
              <a:buFont typeface="Arial" panose="020B0604020202020204" pitchFamily="34" charset="0"/>
              <a:buNone/>
              <a:defRPr/>
            </a:pPr>
            <a:endParaRPr lang="en-US" altLang="en-US" sz="1050" dirty="0">
              <a:solidFill>
                <a:schemeClr val="bg1"/>
              </a:solidFill>
            </a:endParaRPr>
          </a:p>
          <a:p>
            <a:pPr>
              <a:defRPr/>
            </a:pPr>
            <a:r>
              <a:rPr lang="en-US" altLang="en-US" dirty="0">
                <a:solidFill>
                  <a:schemeClr val="bg1"/>
                </a:solidFill>
              </a:rPr>
              <a:t>1 million dollars used to re-invest in our Council – Camp improvements, program expansion, Camperships awarded</a:t>
            </a:r>
          </a:p>
        </p:txBody>
      </p:sp>
      <p:sp>
        <p:nvSpPr>
          <p:cNvPr id="9" name="Rectangle 14">
            <a:extLst>
              <a:ext uri="{FF2B5EF4-FFF2-40B4-BE49-F238E27FC236}">
                <a16:creationId xmlns:a16="http://schemas.microsoft.com/office/drawing/2014/main" id="{0EECFCAD-1DDF-4712-9131-27996E782D31}"/>
              </a:ext>
            </a:extLst>
          </p:cNvPr>
          <p:cNvSpPr>
            <a:spLocks noChangeArrowheads="1"/>
          </p:cNvSpPr>
          <p:nvPr/>
        </p:nvSpPr>
        <p:spPr bwMode="auto">
          <a:xfrm>
            <a:off x="2019300" y="373063"/>
            <a:ext cx="5105400" cy="838200"/>
          </a:xfrm>
          <a:prstGeom prst="rect">
            <a:avLst/>
          </a:prstGeom>
          <a:solidFill>
            <a:srgbClr val="0042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chemeClr val="bg1"/>
                </a:solidFill>
                <a:latin typeface="Myriad Pro" pitchFamily="34" charset="0"/>
              </a:rPr>
              <a:t>Impact of Popcorn </a:t>
            </a:r>
          </a:p>
        </p:txBody>
      </p:sp>
      <p:sp>
        <p:nvSpPr>
          <p:cNvPr id="11" name="Content Placeholder 10">
            <a:extLst>
              <a:ext uri="{FF2B5EF4-FFF2-40B4-BE49-F238E27FC236}">
                <a16:creationId xmlns:a16="http://schemas.microsoft.com/office/drawing/2014/main" id="{D4B8E805-9479-49D9-B491-A94236659B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720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E25660F-7997-4A9A-A477-8F99E9428176}"/>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Kick off</a:t>
            </a:r>
          </a:p>
        </p:txBody>
      </p:sp>
      <p:pic>
        <p:nvPicPr>
          <p:cNvPr id="34819" name="Picture 11">
            <a:extLst>
              <a:ext uri="{FF2B5EF4-FFF2-40B4-BE49-F238E27FC236}">
                <a16:creationId xmlns:a16="http://schemas.microsoft.com/office/drawing/2014/main" id="{4D0C6326-0512-4B7E-B133-372B1C720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6" t="12500" r="42209" b="5206"/>
          <a:stretch>
            <a:fillRect/>
          </a:stretch>
        </p:blipFill>
        <p:spPr bwMode="auto">
          <a:xfrm>
            <a:off x="87313" y="1858963"/>
            <a:ext cx="8969375" cy="4310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advTm="8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0F827C9-337B-436B-809F-213CAE3648F4}"/>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Kick off</a:t>
            </a:r>
          </a:p>
        </p:txBody>
      </p:sp>
      <p:sp>
        <p:nvSpPr>
          <p:cNvPr id="3" name="Rectangle 2">
            <a:extLst>
              <a:ext uri="{FF2B5EF4-FFF2-40B4-BE49-F238E27FC236}">
                <a16:creationId xmlns:a16="http://schemas.microsoft.com/office/drawing/2014/main" id="{9BDA0D97-8561-427D-BC99-F174DA896E30}"/>
              </a:ext>
            </a:extLst>
          </p:cNvPr>
          <p:cNvSpPr txBox="1">
            <a:spLocks noChangeArrowheads="1"/>
          </p:cNvSpPr>
          <p:nvPr/>
        </p:nvSpPr>
        <p:spPr bwMode="auto">
          <a:xfrm>
            <a:off x="-1219200" y="1298575"/>
            <a:ext cx="83058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800" dirty="0">
                <a:solidFill>
                  <a:schemeClr val="bg1"/>
                </a:solidFill>
                <a:latin typeface="Myriad Pro" pitchFamily="34" charset="0"/>
                <a:ea typeface="MS PGothic" panose="020B0600070205080204" pitchFamily="34" charset="-128"/>
              </a:rPr>
              <a:t>Only </a:t>
            </a:r>
            <a:r>
              <a:rPr lang="en-US" altLang="en-US" sz="2800" b="1" dirty="0">
                <a:solidFill>
                  <a:schemeClr val="bg1"/>
                </a:solidFill>
                <a:latin typeface="Myriad Pro" pitchFamily="34" charset="0"/>
                <a:ea typeface="MS PGothic" panose="020B0600070205080204" pitchFamily="34" charset="-128"/>
              </a:rPr>
              <a:t>44%</a:t>
            </a:r>
            <a:r>
              <a:rPr lang="en-US" altLang="en-US" sz="2800" dirty="0">
                <a:solidFill>
                  <a:schemeClr val="bg1"/>
                </a:solidFill>
                <a:latin typeface="Myriad Pro" pitchFamily="34" charset="0"/>
                <a:ea typeface="MS PGothic" panose="020B0600070205080204" pitchFamily="34" charset="-128"/>
              </a:rPr>
              <a:t> of parents say their </a:t>
            </a:r>
          </a:p>
          <a:p>
            <a:pPr algn="ctr" eaLnBrk="1" hangingPunct="1">
              <a:buFontTx/>
              <a:buNone/>
            </a:pPr>
            <a:r>
              <a:rPr lang="en-US" altLang="en-US" sz="2800" dirty="0">
                <a:solidFill>
                  <a:schemeClr val="bg1"/>
                </a:solidFill>
                <a:latin typeface="Myriad Pro" pitchFamily="34" charset="0"/>
                <a:ea typeface="MS PGothic" panose="020B0600070205080204" pitchFamily="34" charset="-128"/>
              </a:rPr>
              <a:t>Scout set a sales goal.</a:t>
            </a:r>
            <a:endParaRPr lang="en-US" altLang="en-US" sz="3600" dirty="0">
              <a:solidFill>
                <a:schemeClr val="bg1"/>
              </a:solidFill>
              <a:ea typeface="MS PGothic" panose="020B0600070205080204" pitchFamily="34" charset="-128"/>
            </a:endParaRPr>
          </a:p>
          <a:p>
            <a:pPr algn="ctr" eaLnBrk="1" hangingPunct="1">
              <a:lnSpc>
                <a:spcPct val="70000"/>
              </a:lnSpc>
              <a:buFontTx/>
              <a:buNone/>
            </a:pPr>
            <a:endParaRPr lang="en-US" altLang="en-US" sz="3600" dirty="0">
              <a:solidFill>
                <a:schemeClr val="bg1"/>
              </a:solidFill>
              <a:ea typeface="MS PGothic" panose="020B0600070205080204" pitchFamily="34" charset="-128"/>
            </a:endParaRPr>
          </a:p>
        </p:txBody>
      </p:sp>
      <p:sp>
        <p:nvSpPr>
          <p:cNvPr id="4" name="Rectangle 3">
            <a:extLst>
              <a:ext uri="{FF2B5EF4-FFF2-40B4-BE49-F238E27FC236}">
                <a16:creationId xmlns:a16="http://schemas.microsoft.com/office/drawing/2014/main" id="{447BD0AE-6D8D-4221-8AAF-5147B95AA237}"/>
              </a:ext>
            </a:extLst>
          </p:cNvPr>
          <p:cNvSpPr>
            <a:spLocks noChangeArrowheads="1"/>
          </p:cNvSpPr>
          <p:nvPr/>
        </p:nvSpPr>
        <p:spPr bwMode="auto">
          <a:xfrm>
            <a:off x="328613" y="2743200"/>
            <a:ext cx="84677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70000"/>
              </a:lnSpc>
              <a:defRPr/>
            </a:pPr>
            <a:r>
              <a:rPr lang="en-US" sz="6000" b="1" dirty="0">
                <a:solidFill>
                  <a:schemeClr val="bg1"/>
                </a:solidFill>
                <a:latin typeface="Myriad Pro" pitchFamily="34" charset="0"/>
              </a:rPr>
              <a:t>Scouts who set a goal sell twice as much.</a:t>
            </a:r>
          </a:p>
        </p:txBody>
      </p:sp>
      <p:sp>
        <p:nvSpPr>
          <p:cNvPr id="5" name="Rectangle 1">
            <a:extLst>
              <a:ext uri="{FF2B5EF4-FFF2-40B4-BE49-F238E27FC236}">
                <a16:creationId xmlns:a16="http://schemas.microsoft.com/office/drawing/2014/main" id="{3FC93620-038D-42ED-A67C-06A0DDB3C594}"/>
              </a:ext>
            </a:extLst>
          </p:cNvPr>
          <p:cNvSpPr>
            <a:spLocks noChangeArrowheads="1"/>
          </p:cNvSpPr>
          <p:nvPr/>
        </p:nvSpPr>
        <p:spPr bwMode="auto">
          <a:xfrm>
            <a:off x="2362200" y="4035425"/>
            <a:ext cx="655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i="1">
                <a:solidFill>
                  <a:schemeClr val="bg1"/>
                </a:solidFill>
                <a:latin typeface="Myriad Pro" pitchFamily="34" charset="0"/>
              </a:rPr>
              <a:t>Setting a goal is critical to each Scout’s and units success</a:t>
            </a:r>
          </a:p>
        </p:txBody>
      </p:sp>
    </p:spTree>
  </p:cSld>
  <p:clrMapOvr>
    <a:masterClrMapping/>
  </p:clrMapOvr>
  <p:transition spd="slow" advTm="8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E563D71-7FA7-42E3-A6C1-11840DCAF9DB}"/>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Commission Stuture</a:t>
            </a:r>
          </a:p>
        </p:txBody>
      </p:sp>
      <p:sp>
        <p:nvSpPr>
          <p:cNvPr id="3" name="TextBox 1">
            <a:extLst>
              <a:ext uri="{FF2B5EF4-FFF2-40B4-BE49-F238E27FC236}">
                <a16:creationId xmlns:a16="http://schemas.microsoft.com/office/drawing/2014/main" id="{94F87C70-6A2E-48DC-B0B2-59ABAA15208D}"/>
              </a:ext>
            </a:extLst>
          </p:cNvPr>
          <p:cNvSpPr txBox="1">
            <a:spLocks noChangeArrowheads="1"/>
          </p:cNvSpPr>
          <p:nvPr/>
        </p:nvSpPr>
        <p:spPr bwMode="auto">
          <a:xfrm>
            <a:off x="533400" y="13716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chemeClr val="bg1"/>
                </a:solidFill>
                <a:latin typeface="Arial" panose="020B0604020202020204" pitchFamily="34" charset="0"/>
              </a:rPr>
              <a:t>30% - TOTAL BASE COMMISSION</a:t>
            </a:r>
          </a:p>
        </p:txBody>
      </p:sp>
      <p:sp>
        <p:nvSpPr>
          <p:cNvPr id="4" name="TextBox 4">
            <a:extLst>
              <a:ext uri="{FF2B5EF4-FFF2-40B4-BE49-F238E27FC236}">
                <a16:creationId xmlns:a16="http://schemas.microsoft.com/office/drawing/2014/main" id="{2F015857-D048-47B8-BB9B-7F9FFE442665}"/>
              </a:ext>
            </a:extLst>
          </p:cNvPr>
          <p:cNvSpPr txBox="1">
            <a:spLocks noChangeArrowheads="1"/>
          </p:cNvSpPr>
          <p:nvPr/>
        </p:nvSpPr>
        <p:spPr bwMode="auto">
          <a:xfrm>
            <a:off x="1028700" y="1930400"/>
            <a:ext cx="708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bg1"/>
                </a:solidFill>
                <a:latin typeface="Arial" panose="020B0604020202020204" pitchFamily="34" charset="0"/>
              </a:rPr>
              <a:t>25% - TOTAL BASE COMMISSION</a:t>
            </a:r>
          </a:p>
          <a:p>
            <a:pPr eaLnBrk="1" hangingPunct="1">
              <a:spcBef>
                <a:spcPct val="0"/>
              </a:spcBef>
              <a:buFontTx/>
              <a:buNone/>
            </a:pPr>
            <a:r>
              <a:rPr lang="en-US" altLang="en-US" sz="2800" b="1" dirty="0">
                <a:solidFill>
                  <a:schemeClr val="bg1"/>
                </a:solidFill>
                <a:latin typeface="Arial" panose="020B0604020202020204" pitchFamily="34" charset="0"/>
              </a:rPr>
              <a:t>5% - ATTEND TRAINING**</a:t>
            </a:r>
          </a:p>
        </p:txBody>
      </p:sp>
      <p:sp>
        <p:nvSpPr>
          <p:cNvPr id="5" name="TextBox 7">
            <a:extLst>
              <a:ext uri="{FF2B5EF4-FFF2-40B4-BE49-F238E27FC236}">
                <a16:creationId xmlns:a16="http://schemas.microsoft.com/office/drawing/2014/main" id="{99F7356F-7A23-4232-997D-9478CC934194}"/>
              </a:ext>
            </a:extLst>
          </p:cNvPr>
          <p:cNvSpPr txBox="1">
            <a:spLocks noChangeArrowheads="1"/>
          </p:cNvSpPr>
          <p:nvPr/>
        </p:nvSpPr>
        <p:spPr bwMode="auto">
          <a:xfrm>
            <a:off x="495300" y="3135313"/>
            <a:ext cx="4381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Arial" panose="020B0604020202020204" pitchFamily="34" charset="0"/>
              </a:rPr>
              <a:t>BONUS Up to 8%***</a:t>
            </a:r>
          </a:p>
        </p:txBody>
      </p:sp>
      <p:sp>
        <p:nvSpPr>
          <p:cNvPr id="6" name="TextBox 8">
            <a:extLst>
              <a:ext uri="{FF2B5EF4-FFF2-40B4-BE49-F238E27FC236}">
                <a16:creationId xmlns:a16="http://schemas.microsoft.com/office/drawing/2014/main" id="{90636415-7649-4483-B951-005944E7FC35}"/>
              </a:ext>
            </a:extLst>
          </p:cNvPr>
          <p:cNvSpPr txBox="1">
            <a:spLocks noChangeArrowheads="1"/>
          </p:cNvSpPr>
          <p:nvPr/>
        </p:nvSpPr>
        <p:spPr bwMode="auto">
          <a:xfrm>
            <a:off x="914400" y="4010025"/>
            <a:ext cx="708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bg1"/>
                </a:solidFill>
                <a:latin typeface="Arial" panose="020B0604020202020204" pitchFamily="34" charset="0"/>
              </a:rPr>
              <a:t>3% $325 per Scout average</a:t>
            </a:r>
          </a:p>
          <a:p>
            <a:pPr eaLnBrk="1" hangingPunct="1">
              <a:spcBef>
                <a:spcPct val="0"/>
              </a:spcBef>
              <a:buFontTx/>
              <a:buNone/>
            </a:pPr>
            <a:r>
              <a:rPr lang="en-US" altLang="en-US" sz="2800" b="1" dirty="0">
                <a:solidFill>
                  <a:schemeClr val="bg1"/>
                </a:solidFill>
                <a:latin typeface="Arial" panose="020B0604020202020204" pitchFamily="34" charset="0"/>
              </a:rPr>
              <a:t>5% $500 per Scout Average (or $20,000)</a:t>
            </a:r>
          </a:p>
        </p:txBody>
      </p:sp>
      <p:sp>
        <p:nvSpPr>
          <p:cNvPr id="7" name="TextBox 9">
            <a:extLst>
              <a:ext uri="{FF2B5EF4-FFF2-40B4-BE49-F238E27FC236}">
                <a16:creationId xmlns:a16="http://schemas.microsoft.com/office/drawing/2014/main" id="{5D4761D8-ED7B-4172-9105-96867C6F77FB}"/>
              </a:ext>
            </a:extLst>
          </p:cNvPr>
          <p:cNvSpPr txBox="1">
            <a:spLocks noChangeArrowheads="1"/>
          </p:cNvSpPr>
          <p:nvPr/>
        </p:nvSpPr>
        <p:spPr bwMode="auto">
          <a:xfrm>
            <a:off x="495300" y="5008563"/>
            <a:ext cx="6591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Arial" panose="020B0604020202020204" pitchFamily="34" charset="0"/>
              </a:rPr>
              <a:t>Option – 3% Cash over Prizes</a:t>
            </a:r>
          </a:p>
        </p:txBody>
      </p:sp>
      <p:sp>
        <p:nvSpPr>
          <p:cNvPr id="8" name="Rectangle 7">
            <a:extLst>
              <a:ext uri="{FF2B5EF4-FFF2-40B4-BE49-F238E27FC236}">
                <a16:creationId xmlns:a16="http://schemas.microsoft.com/office/drawing/2014/main" id="{B3DD4FB2-E5B3-4598-B196-629477783B7C}"/>
              </a:ext>
            </a:extLst>
          </p:cNvPr>
          <p:cNvSpPr/>
          <p:nvPr/>
        </p:nvSpPr>
        <p:spPr>
          <a:xfrm>
            <a:off x="6816725" y="2054225"/>
            <a:ext cx="2355850" cy="2555875"/>
          </a:xfrm>
          <a:prstGeom prst="rect">
            <a:avLst/>
          </a:prstGeom>
        </p:spPr>
        <p:txBody>
          <a:bodyPr>
            <a:spAutoFit/>
          </a:bodyPr>
          <a:lstStyle/>
          <a:p>
            <a:pPr algn="ctr" eaLnBrk="1" hangingPunct="1">
              <a:defRPr/>
            </a:pPr>
            <a:r>
              <a:rPr lang="en-US" sz="4400" b="1" dirty="0">
                <a:solidFill>
                  <a:srgbClr val="FF0000"/>
                </a:solidFill>
                <a:effectLst>
                  <a:outerShdw blurRad="38100" dist="38100" dir="2700000" algn="tl">
                    <a:srgbClr val="000000">
                      <a:alpha val="43137"/>
                    </a:srgbClr>
                  </a:outerShdw>
                </a:effectLst>
                <a:latin typeface="Berlin Sans FB Demi" pitchFamily="34" charset="0"/>
              </a:rPr>
              <a:t>Total </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Berlin Sans FB Demi" pitchFamily="34" charset="0"/>
              </a:rPr>
              <a:t>Possible</a:t>
            </a:r>
          </a:p>
          <a:p>
            <a:pPr algn="ctr" eaLnBrk="1" hangingPunct="1">
              <a:defRPr/>
            </a:pPr>
            <a:r>
              <a:rPr lang="en-US" sz="7200" b="1" dirty="0">
                <a:solidFill>
                  <a:srgbClr val="FF0000"/>
                </a:solidFill>
                <a:effectLst>
                  <a:outerShdw blurRad="38100" dist="38100" dir="2700000" algn="tl">
                    <a:srgbClr val="000000">
                      <a:alpha val="43137"/>
                    </a:srgbClr>
                  </a:outerShdw>
                </a:effectLst>
                <a:latin typeface="Berlin Sans FB Demi" pitchFamily="34" charset="0"/>
              </a:rPr>
              <a:t>41% </a:t>
            </a:r>
            <a:endParaRPr lang="en-US" sz="4400" b="1" dirty="0">
              <a:solidFill>
                <a:srgbClr val="FF0000"/>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2A38F0B-100A-4565-A211-D2C572CEE724}"/>
              </a:ext>
            </a:extLst>
          </p:cNvPr>
          <p:cNvSpPr>
            <a:spLocks noGrp="1"/>
          </p:cNvSpPr>
          <p:nvPr>
            <p:ph type="title"/>
          </p:nvPr>
        </p:nvSpPr>
        <p:spPr>
          <a:xfrm>
            <a:off x="0" y="0"/>
            <a:ext cx="9144000" cy="914400"/>
          </a:xfrm>
        </p:spPr>
        <p:txBody>
          <a:bodyPr/>
          <a:lstStyle/>
          <a:p>
            <a:pPr eaLnBrk="1" hangingPunct="1"/>
            <a:r>
              <a:rPr lang="en-US" altLang="en-US" sz="4800">
                <a:solidFill>
                  <a:schemeClr val="bg1"/>
                </a:solidFill>
                <a:latin typeface="DK Crayon Crumble" pitchFamily="18" charset="0"/>
              </a:rPr>
              <a:t>Who – BSA Prize Program</a:t>
            </a:r>
            <a:endParaRPr lang="en-US" altLang="en-US" sz="2400">
              <a:solidFill>
                <a:schemeClr val="bg1"/>
              </a:solidFill>
              <a:latin typeface="DK Crayon Crumble" pitchFamily="18" charset="0"/>
            </a:endParaRPr>
          </a:p>
        </p:txBody>
      </p:sp>
      <p:pic>
        <p:nvPicPr>
          <p:cNvPr id="39939" name="Picture 5">
            <a:extLst>
              <a:ext uri="{FF2B5EF4-FFF2-40B4-BE49-F238E27FC236}">
                <a16:creationId xmlns:a16="http://schemas.microsoft.com/office/drawing/2014/main" id="{93619ADD-23F3-452A-8EF8-F515EBCE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132" t="8344" r="31041" b="1390"/>
          <a:stretch>
            <a:fillRect/>
          </a:stretch>
        </p:blipFill>
        <p:spPr bwMode="auto">
          <a:xfrm>
            <a:off x="0" y="1079500"/>
            <a:ext cx="4587875" cy="577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6">
            <a:extLst>
              <a:ext uri="{FF2B5EF4-FFF2-40B4-BE49-F238E27FC236}">
                <a16:creationId xmlns:a16="http://schemas.microsoft.com/office/drawing/2014/main" id="{31190959-1C7A-4126-9853-5AB0D67C4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490" t="8292" r="31094" b="1318"/>
          <a:stretch>
            <a:fillRect/>
          </a:stretch>
        </p:blipFill>
        <p:spPr bwMode="auto">
          <a:xfrm>
            <a:off x="4603750" y="1071563"/>
            <a:ext cx="4540250" cy="578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8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0A9ACA9-D64C-4D3D-BB3D-1BF01E2418BF}"/>
              </a:ext>
            </a:extLst>
          </p:cNvPr>
          <p:cNvSpPr>
            <a:spLocks noGrp="1"/>
          </p:cNvSpPr>
          <p:nvPr>
            <p:ph type="title"/>
          </p:nvPr>
        </p:nvSpPr>
        <p:spPr>
          <a:xfrm>
            <a:off x="2362200" y="-13898"/>
            <a:ext cx="9144000" cy="914400"/>
          </a:xfrm>
        </p:spPr>
        <p:txBody>
          <a:bodyPr/>
          <a:lstStyle/>
          <a:p>
            <a:pPr eaLnBrk="1" hangingPunct="1"/>
            <a:r>
              <a:rPr lang="en-US" altLang="en-US" sz="6000" dirty="0">
                <a:solidFill>
                  <a:schemeClr val="bg1"/>
                </a:solidFill>
                <a:latin typeface="DK Crayon Crumble" pitchFamily="18" charset="0"/>
              </a:rPr>
              <a:t>Bonus Prizes</a:t>
            </a:r>
          </a:p>
        </p:txBody>
      </p:sp>
      <p:sp>
        <p:nvSpPr>
          <p:cNvPr id="5" name="Rectangle 2">
            <a:extLst>
              <a:ext uri="{FF2B5EF4-FFF2-40B4-BE49-F238E27FC236}">
                <a16:creationId xmlns:a16="http://schemas.microsoft.com/office/drawing/2014/main" id="{61C56CDE-DDD2-42E8-9C79-97304A435AB3}"/>
              </a:ext>
            </a:extLst>
          </p:cNvPr>
          <p:cNvSpPr>
            <a:spLocks noChangeArrowheads="1"/>
          </p:cNvSpPr>
          <p:nvPr/>
        </p:nvSpPr>
        <p:spPr bwMode="auto">
          <a:xfrm>
            <a:off x="0" y="685154"/>
            <a:ext cx="89402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ts val="0"/>
              </a:spcBef>
              <a:spcAft>
                <a:spcPts val="0"/>
              </a:spcAft>
              <a:defRPr/>
            </a:pPr>
            <a:r>
              <a:rPr lang="en-US" sz="3200" dirty="0">
                <a:solidFill>
                  <a:schemeClr val="accent2">
                    <a:lumMod val="60000"/>
                    <a:lumOff val="40000"/>
                  </a:schemeClr>
                </a:solidFill>
                <a:latin typeface="DK Crayon Crumble" panose="00070001040701010105" pitchFamily="18" charset="0"/>
                <a:cs typeface="+mn-cs"/>
              </a:rPr>
              <a:t>Popcorn Sale Patches </a:t>
            </a:r>
            <a:r>
              <a:rPr lang="en-US" sz="2400" dirty="0">
                <a:solidFill>
                  <a:schemeClr val="bg1"/>
                </a:solidFill>
                <a:latin typeface="DK Crayon Crumble" panose="00070001040701010105" pitchFamily="18" charset="0"/>
                <a:cs typeface="+mn-cs"/>
              </a:rPr>
              <a:t>– Any Scout who sells </a:t>
            </a:r>
          </a:p>
          <a:p>
            <a:pPr eaLnBrk="1" fontAlgn="auto" hangingPunct="1">
              <a:spcBef>
                <a:spcPts val="0"/>
              </a:spcBef>
              <a:spcAft>
                <a:spcPts val="0"/>
              </a:spcAft>
              <a:defRPr/>
            </a:pPr>
            <a:r>
              <a:rPr lang="en-US" sz="2400" dirty="0">
                <a:solidFill>
                  <a:schemeClr val="bg1"/>
                </a:solidFill>
                <a:latin typeface="DK Crayon Crumble" panose="00070001040701010105" pitchFamily="18" charset="0"/>
                <a:cs typeface="+mn-cs"/>
              </a:rPr>
              <a:t>$100 or more in popcorn will receive a popcorn sales patch. </a:t>
            </a:r>
          </a:p>
          <a:p>
            <a:pPr eaLnBrk="1" fontAlgn="auto" hangingPunct="1">
              <a:spcBef>
                <a:spcPts val="0"/>
              </a:spcBef>
              <a:spcAft>
                <a:spcPts val="0"/>
              </a:spcAft>
              <a:defRPr/>
            </a:pPr>
            <a:endParaRPr lang="en-US" sz="24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endParaRPr lang="en-US" sz="24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endParaRPr lang="en-US" sz="2400" dirty="0">
              <a:solidFill>
                <a:schemeClr val="bg1"/>
              </a:solidFill>
              <a:latin typeface="DK Crayon Crumble" panose="00070001040701010105" pitchFamily="18" charset="0"/>
              <a:cs typeface="+mn-cs"/>
            </a:endParaRPr>
          </a:p>
          <a:p>
            <a:pPr eaLnBrk="1" fontAlgn="auto" hangingPunct="1">
              <a:spcBef>
                <a:spcPts val="0"/>
              </a:spcBef>
              <a:spcAft>
                <a:spcPts val="0"/>
              </a:spcAft>
              <a:defRPr/>
            </a:pPr>
            <a:endParaRPr lang="en-US" sz="2400" dirty="0">
              <a:solidFill>
                <a:schemeClr val="bg1"/>
              </a:solidFill>
              <a:latin typeface="DK Crayon Crumble" panose="00070001040701010105" pitchFamily="18" charset="0"/>
              <a:cs typeface="+mn-cs"/>
            </a:endParaRPr>
          </a:p>
          <a:p>
            <a:pPr eaLnBrk="1" fontAlgn="auto" hangingPunct="1">
              <a:spcBef>
                <a:spcPct val="50000"/>
              </a:spcBef>
              <a:spcAft>
                <a:spcPts val="0"/>
              </a:spcAft>
              <a:defRPr/>
            </a:pPr>
            <a:endParaRPr lang="en-US" sz="2400" dirty="0">
              <a:solidFill>
                <a:schemeClr val="bg1"/>
              </a:solidFill>
              <a:latin typeface="DK Crayon Crumble" panose="00070001040701010105" pitchFamily="18" charset="0"/>
              <a:cs typeface="+mn-cs"/>
            </a:endParaRPr>
          </a:p>
        </p:txBody>
      </p:sp>
      <p:sp>
        <p:nvSpPr>
          <p:cNvPr id="6" name="Rectangle 6">
            <a:extLst>
              <a:ext uri="{FF2B5EF4-FFF2-40B4-BE49-F238E27FC236}">
                <a16:creationId xmlns:a16="http://schemas.microsoft.com/office/drawing/2014/main" id="{0F12B4C2-1AF1-48F5-ABD7-D5F47FCA5166}"/>
              </a:ext>
            </a:extLst>
          </p:cNvPr>
          <p:cNvSpPr>
            <a:spLocks noChangeArrowheads="1"/>
          </p:cNvSpPr>
          <p:nvPr/>
        </p:nvSpPr>
        <p:spPr bwMode="auto">
          <a:xfrm>
            <a:off x="0" y="495300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Tx/>
              <a:buChar char="•"/>
              <a:defRPr/>
            </a:pPr>
            <a:endParaRPr lang="en-US" sz="2400" i="1" dirty="0">
              <a:solidFill>
                <a:schemeClr val="bg1"/>
              </a:solidFill>
              <a:effectLst>
                <a:outerShdw blurRad="38100" dist="38100" dir="2700000" algn="tl">
                  <a:srgbClr val="C0C0C0"/>
                </a:outerShdw>
              </a:effectLst>
              <a:latin typeface="DK Crayon Crumble" panose="00070001040701010105" pitchFamily="18" charset="0"/>
              <a:cs typeface="+mn-cs"/>
            </a:endParaRPr>
          </a:p>
        </p:txBody>
      </p:sp>
      <p:sp>
        <p:nvSpPr>
          <p:cNvPr id="7" name="Rectangle 7">
            <a:extLst>
              <a:ext uri="{FF2B5EF4-FFF2-40B4-BE49-F238E27FC236}">
                <a16:creationId xmlns:a16="http://schemas.microsoft.com/office/drawing/2014/main" id="{3EFD40CE-24B7-49CF-B016-34E0645FE303}"/>
              </a:ext>
            </a:extLst>
          </p:cNvPr>
          <p:cNvSpPr>
            <a:spLocks noChangeArrowheads="1"/>
          </p:cNvSpPr>
          <p:nvPr/>
        </p:nvSpPr>
        <p:spPr bwMode="auto">
          <a:xfrm>
            <a:off x="0" y="6094413"/>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Tx/>
              <a:buChar char="•"/>
              <a:defRPr/>
            </a:pPr>
            <a:endParaRPr lang="en-US" sz="2400" dirty="0">
              <a:solidFill>
                <a:schemeClr val="bg1"/>
              </a:solidFill>
              <a:effectLst>
                <a:outerShdw blurRad="38100" dist="38100" dir="2700000" algn="tl">
                  <a:srgbClr val="C0C0C0"/>
                </a:outerShdw>
              </a:effectLst>
              <a:latin typeface="DK Crayon Crumble" panose="00070001040701010105" pitchFamily="18" charset="0"/>
              <a:cs typeface="+mn-cs"/>
            </a:endParaRPr>
          </a:p>
        </p:txBody>
      </p:sp>
      <p:sp>
        <p:nvSpPr>
          <p:cNvPr id="8" name="Rectangle 6">
            <a:extLst>
              <a:ext uri="{FF2B5EF4-FFF2-40B4-BE49-F238E27FC236}">
                <a16:creationId xmlns:a16="http://schemas.microsoft.com/office/drawing/2014/main" id="{7A2DA960-C22C-42F1-A321-9465F916F53C}"/>
              </a:ext>
            </a:extLst>
          </p:cNvPr>
          <p:cNvSpPr>
            <a:spLocks noChangeArrowheads="1"/>
          </p:cNvSpPr>
          <p:nvPr/>
        </p:nvSpPr>
        <p:spPr bwMode="auto">
          <a:xfrm>
            <a:off x="0" y="32527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Tx/>
              <a:buChar char="•"/>
              <a:defRPr/>
            </a:pPr>
            <a:endParaRPr lang="en-US" sz="2400" i="1" dirty="0">
              <a:solidFill>
                <a:schemeClr val="bg1"/>
              </a:solidFill>
              <a:effectLst>
                <a:outerShdw blurRad="38100" dist="38100" dir="2700000" algn="tl">
                  <a:srgbClr val="C0C0C0"/>
                </a:outerShdw>
              </a:effectLst>
              <a:latin typeface="DK Crayon Crumble" panose="00070001040701010105" pitchFamily="18" charset="0"/>
              <a:cs typeface="+mn-cs"/>
            </a:endParaRPr>
          </a:p>
        </p:txBody>
      </p:sp>
      <p:sp>
        <p:nvSpPr>
          <p:cNvPr id="9" name="Rectangle 6">
            <a:extLst>
              <a:ext uri="{FF2B5EF4-FFF2-40B4-BE49-F238E27FC236}">
                <a16:creationId xmlns:a16="http://schemas.microsoft.com/office/drawing/2014/main" id="{D0E344C2-F5D7-4E15-A650-47CB489E9864}"/>
              </a:ext>
            </a:extLst>
          </p:cNvPr>
          <p:cNvSpPr>
            <a:spLocks noChangeArrowheads="1"/>
          </p:cNvSpPr>
          <p:nvPr/>
        </p:nvSpPr>
        <p:spPr bwMode="auto">
          <a:xfrm>
            <a:off x="0" y="3859213"/>
            <a:ext cx="9220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buFontTx/>
              <a:buChar char="•"/>
              <a:defRPr/>
            </a:pPr>
            <a:endParaRPr lang="en-US" sz="2400" i="1" dirty="0">
              <a:solidFill>
                <a:schemeClr val="bg1"/>
              </a:solidFill>
              <a:effectLst>
                <a:outerShdw blurRad="38100" dist="38100" dir="2700000" algn="tl">
                  <a:srgbClr val="C0C0C0"/>
                </a:outerShdw>
              </a:effectLst>
              <a:latin typeface="DK Crayon Crumble" panose="00070001040701010105" pitchFamily="18" charset="0"/>
              <a:cs typeface="+mn-cs"/>
            </a:endParaRPr>
          </a:p>
        </p:txBody>
      </p:sp>
      <p:pic>
        <p:nvPicPr>
          <p:cNvPr id="41992" name="Picture 9">
            <a:extLst>
              <a:ext uri="{FF2B5EF4-FFF2-40B4-BE49-F238E27FC236}">
                <a16:creationId xmlns:a16="http://schemas.microsoft.com/office/drawing/2014/main" id="{8B1CAC79-8EE4-4A38-A743-5DAD2FE68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9" y="1751184"/>
            <a:ext cx="8660201" cy="118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52E6B5D7-510F-45B9-B400-CF28DF540F1E}"/>
              </a:ext>
            </a:extLst>
          </p:cNvPr>
          <p:cNvPicPr>
            <a:picLocks noChangeAspect="1"/>
          </p:cNvPicPr>
          <p:nvPr/>
        </p:nvPicPr>
        <p:blipFill>
          <a:blip r:embed="rId4"/>
          <a:stretch>
            <a:fillRect/>
          </a:stretch>
        </p:blipFill>
        <p:spPr>
          <a:xfrm>
            <a:off x="2071687" y="3086100"/>
            <a:ext cx="5000625" cy="3771900"/>
          </a:xfrm>
          <a:prstGeom prst="rect">
            <a:avLst/>
          </a:prstGeom>
        </p:spPr>
      </p:pic>
    </p:spTree>
  </p:cSld>
  <p:clrMapOvr>
    <a:masterClrMapping/>
  </p:clrMapOvr>
  <p:transition spd="slow" advTm="8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422F165-A6DF-4ED0-9E50-D99F4436A052}"/>
              </a:ext>
            </a:extLst>
          </p:cNvPr>
          <p:cNvSpPr>
            <a:spLocks noGrp="1"/>
          </p:cNvSpPr>
          <p:nvPr>
            <p:ph type="title"/>
          </p:nvPr>
        </p:nvSpPr>
        <p:spPr>
          <a:xfrm>
            <a:off x="2438400" y="0"/>
            <a:ext cx="9144000" cy="914400"/>
          </a:xfrm>
        </p:spPr>
        <p:txBody>
          <a:bodyPr/>
          <a:lstStyle/>
          <a:p>
            <a:pPr eaLnBrk="1" hangingPunct="1"/>
            <a:r>
              <a:rPr lang="en-US" altLang="en-US" sz="5400" dirty="0">
                <a:solidFill>
                  <a:schemeClr val="bg1"/>
                </a:solidFill>
                <a:latin typeface="DK Crayon Crumble" pitchFamily="18" charset="0"/>
              </a:rPr>
              <a:t>Bonus Prize</a:t>
            </a:r>
            <a:endParaRPr lang="en-US" altLang="en-US" sz="2800" dirty="0">
              <a:solidFill>
                <a:schemeClr val="bg1"/>
              </a:solidFill>
              <a:latin typeface="DK Crayon Crumble" pitchFamily="18" charset="0"/>
            </a:endParaRPr>
          </a:p>
        </p:txBody>
      </p:sp>
      <p:pic>
        <p:nvPicPr>
          <p:cNvPr id="3" name="Picture 2">
            <a:extLst>
              <a:ext uri="{FF2B5EF4-FFF2-40B4-BE49-F238E27FC236}">
                <a16:creationId xmlns:a16="http://schemas.microsoft.com/office/drawing/2014/main" id="{BA1738ED-A202-4BD2-B452-5EC4777B3CD3}"/>
              </a:ext>
            </a:extLst>
          </p:cNvPr>
          <p:cNvPicPr>
            <a:picLocks noChangeAspect="1"/>
          </p:cNvPicPr>
          <p:nvPr/>
        </p:nvPicPr>
        <p:blipFill>
          <a:blip r:embed="rId3"/>
          <a:stretch>
            <a:fillRect/>
          </a:stretch>
        </p:blipFill>
        <p:spPr>
          <a:xfrm>
            <a:off x="689675" y="1219200"/>
            <a:ext cx="7997125" cy="1828800"/>
          </a:xfrm>
          <a:prstGeom prst="rect">
            <a:avLst/>
          </a:prstGeom>
        </p:spPr>
      </p:pic>
      <p:sp>
        <p:nvSpPr>
          <p:cNvPr id="5" name="Content Placeholder 4">
            <a:extLst>
              <a:ext uri="{FF2B5EF4-FFF2-40B4-BE49-F238E27FC236}">
                <a16:creationId xmlns:a16="http://schemas.microsoft.com/office/drawing/2014/main" id="{E5722119-AE8B-44EA-BDAF-C2955C29EAA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EE9DF00-1908-48CD-881F-AEA85ECB96F0}"/>
              </a:ext>
            </a:extLst>
          </p:cNvPr>
          <p:cNvPicPr>
            <a:picLocks noChangeAspect="1"/>
          </p:cNvPicPr>
          <p:nvPr/>
        </p:nvPicPr>
        <p:blipFill>
          <a:blip r:embed="rId4"/>
          <a:stretch>
            <a:fillRect/>
          </a:stretch>
        </p:blipFill>
        <p:spPr>
          <a:xfrm>
            <a:off x="689675" y="4137283"/>
            <a:ext cx="7997125" cy="1468860"/>
          </a:xfrm>
          <a:prstGeom prst="rect">
            <a:avLst/>
          </a:prstGeom>
        </p:spPr>
      </p:pic>
    </p:spTree>
  </p:cSld>
  <p:clrMapOvr>
    <a:masterClrMapping/>
  </p:clrMapOvr>
  <p:transition spd="slow" advTm="8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5E2008-2DC1-47AD-946F-8B4C79107312}"/>
              </a:ext>
            </a:extLst>
          </p:cNvPr>
          <p:cNvSpPr>
            <a:spLocks noGrp="1"/>
          </p:cNvSpPr>
          <p:nvPr>
            <p:ph idx="1"/>
          </p:nvPr>
        </p:nvSpPr>
        <p:spPr>
          <a:xfrm>
            <a:off x="3886200" y="1600200"/>
            <a:ext cx="5257800" cy="5175250"/>
          </a:xfrm>
        </p:spPr>
        <p:txBody>
          <a:bodyPr rtlCol="0">
            <a:normAutofit fontScale="85000" lnSpcReduction="10000"/>
          </a:bodyPr>
          <a:lstStyle/>
          <a:p>
            <a:pPr marL="0" indent="0" algn="ctr" eaLnBrk="1" fontAlgn="auto" hangingPunct="1">
              <a:spcBef>
                <a:spcPct val="50000"/>
              </a:spcBef>
              <a:spcAft>
                <a:spcPts val="0"/>
              </a:spcAft>
              <a:buFont typeface="Arial" panose="020B0604020202020204" pitchFamily="34" charset="0"/>
              <a:buNone/>
              <a:defRPr/>
            </a:pPr>
            <a:r>
              <a:rPr lang="en-US" sz="3900" dirty="0">
                <a:solidFill>
                  <a:schemeClr val="tx2">
                    <a:lumMod val="60000"/>
                    <a:lumOff val="40000"/>
                  </a:schemeClr>
                </a:solidFill>
                <a:latin typeface="DK Crayon Crumble" panose="00070001040701010105" pitchFamily="18" charset="0"/>
              </a:rPr>
              <a:t>Online sales count for prizes!</a:t>
            </a:r>
          </a:p>
          <a:p>
            <a:pPr marL="0" indent="0" eaLnBrk="1" fontAlgn="auto" hangingPunct="1">
              <a:spcBef>
                <a:spcPts val="0"/>
              </a:spcBef>
              <a:spcAft>
                <a:spcPts val="0"/>
              </a:spcAft>
              <a:buFont typeface="Arial" panose="020B0604020202020204" pitchFamily="34" charset="0"/>
              <a:buNone/>
              <a:defRPr/>
            </a:pPr>
            <a:endParaRPr lang="en-US" dirty="0">
              <a:solidFill>
                <a:schemeClr val="bg1"/>
              </a:solidFill>
              <a:latin typeface="DK Crayon Crumble" panose="00070001040701010105" pitchFamily="18" charset="0"/>
            </a:endParaRPr>
          </a:p>
          <a:p>
            <a:pPr marL="0" indent="0" eaLnBrk="1" fontAlgn="auto" hangingPunct="1">
              <a:spcBef>
                <a:spcPts val="0"/>
              </a:spcBef>
              <a:spcAft>
                <a:spcPts val="0"/>
              </a:spcAft>
              <a:buFont typeface="Arial" panose="020B0604020202020204" pitchFamily="34" charset="0"/>
              <a:buNone/>
              <a:defRPr/>
            </a:pPr>
            <a:r>
              <a:rPr lang="en-US" dirty="0">
                <a:solidFill>
                  <a:schemeClr val="bg1"/>
                </a:solidFill>
                <a:latin typeface="DK Crayon Crumble" panose="00070001040701010105" pitchFamily="18" charset="0"/>
              </a:rPr>
              <a:t>Any Scouts that sell $2,500 or more can have their choice of prize from Pecatonica River’s “Winners Circle”. Unit leader will enter their Scout’s into the Winners Circle.</a:t>
            </a:r>
          </a:p>
          <a:p>
            <a:pPr marL="0" indent="0" eaLnBrk="1" fontAlgn="auto" hangingPunct="1">
              <a:spcBef>
                <a:spcPts val="0"/>
              </a:spcBef>
              <a:spcAft>
                <a:spcPts val="0"/>
              </a:spcAft>
              <a:buFont typeface="Arial" panose="020B0604020202020204" pitchFamily="34" charset="0"/>
              <a:buNone/>
              <a:defRPr/>
            </a:pPr>
            <a:endParaRPr lang="en-US" dirty="0">
              <a:solidFill>
                <a:schemeClr val="bg1"/>
              </a:solidFill>
              <a:latin typeface="DK Crayon Crumble" panose="00070001040701010105" pitchFamily="18" charset="0"/>
            </a:endParaRPr>
          </a:p>
          <a:p>
            <a:pPr marL="0" indent="0" eaLnBrk="1" fontAlgn="auto" hangingPunct="1">
              <a:spcBef>
                <a:spcPts val="0"/>
              </a:spcBef>
              <a:spcAft>
                <a:spcPts val="0"/>
              </a:spcAft>
              <a:buFont typeface="Arial" panose="020B0604020202020204" pitchFamily="34" charset="0"/>
              <a:buNone/>
              <a:defRPr/>
            </a:pPr>
            <a:r>
              <a:rPr lang="en-US" dirty="0">
                <a:solidFill>
                  <a:schemeClr val="bg1"/>
                </a:solidFill>
                <a:latin typeface="DK Crayon Crumble" panose="00070001040701010105" pitchFamily="18" charset="0"/>
              </a:rPr>
              <a:t>Any Scouts that sell $4,000 or more can have their choice of prize from Pecatonica River’s 3 prize options</a:t>
            </a:r>
          </a:p>
          <a:p>
            <a:pPr marL="0" indent="0" eaLnBrk="1" fontAlgn="auto" hangingPunct="1">
              <a:spcAft>
                <a:spcPts val="0"/>
              </a:spcAft>
              <a:buFont typeface="Arial" panose="020B0604020202020204" pitchFamily="34" charset="0"/>
              <a:buNone/>
              <a:defRPr/>
            </a:pPr>
            <a:endParaRPr lang="en-US" dirty="0">
              <a:solidFill>
                <a:schemeClr val="bg1"/>
              </a:solidFill>
              <a:latin typeface="DK Crayon Crumble" panose="00070001040701010105" pitchFamily="18" charset="0"/>
            </a:endParaRPr>
          </a:p>
        </p:txBody>
      </p:sp>
      <p:pic>
        <p:nvPicPr>
          <p:cNvPr id="45060" name="Picture 2">
            <a:extLst>
              <a:ext uri="{FF2B5EF4-FFF2-40B4-BE49-F238E27FC236}">
                <a16:creationId xmlns:a16="http://schemas.microsoft.com/office/drawing/2014/main" id="{63CF708D-67B6-402D-8C55-A7E48319B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27" t="11589" r="51704" b="2055"/>
          <a:stretch>
            <a:fillRect/>
          </a:stretch>
        </p:blipFill>
        <p:spPr bwMode="auto">
          <a:xfrm>
            <a:off x="152400" y="1165225"/>
            <a:ext cx="358140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08CD18E5-D1EB-4ED6-92A9-AEEFE7D0DB97}"/>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4FD964EE-79F8-4AD1-9DB6-245736CE1367}"/>
              </a:ext>
            </a:extLst>
          </p:cNvPr>
          <p:cNvSpPr txBox="1">
            <a:spLocks/>
          </p:cNvSpPr>
          <p:nvPr/>
        </p:nvSpPr>
        <p:spPr bwMode="auto">
          <a:xfrm>
            <a:off x="24384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en-US" sz="5400">
                <a:solidFill>
                  <a:schemeClr val="bg1"/>
                </a:solidFill>
                <a:latin typeface="DK Crayon Crumble" pitchFamily="18" charset="0"/>
              </a:rPr>
              <a:t>Bonus Prize</a:t>
            </a:r>
            <a:endParaRPr lang="en-US" altLang="en-US" sz="2800" dirty="0">
              <a:solidFill>
                <a:schemeClr val="bg1"/>
              </a:solidFill>
              <a:latin typeface="DK Crayon Crumble" pitchFamily="18" charset="0"/>
            </a:endParaRPr>
          </a:p>
        </p:txBody>
      </p:sp>
    </p:spTree>
  </p:cSld>
  <p:clrMapOvr>
    <a:masterClrMapping/>
  </p:clrMapOvr>
  <p:transition spd="slow" advTm="8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E3002-3B86-4120-930E-9D80EA304888}"/>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3ABB45F-4A67-4DE6-B05A-E7CDDD1CA292}"/>
              </a:ext>
            </a:extLst>
          </p:cNvPr>
          <p:cNvPicPr>
            <a:picLocks noChangeAspect="1"/>
          </p:cNvPicPr>
          <p:nvPr/>
        </p:nvPicPr>
        <p:blipFill>
          <a:blip r:embed="rId3"/>
          <a:stretch>
            <a:fillRect/>
          </a:stretch>
        </p:blipFill>
        <p:spPr>
          <a:xfrm>
            <a:off x="367575" y="1820465"/>
            <a:ext cx="8408850" cy="4085432"/>
          </a:xfrm>
          <a:prstGeom prst="rect">
            <a:avLst/>
          </a:prstGeom>
        </p:spPr>
      </p:pic>
      <p:sp>
        <p:nvSpPr>
          <p:cNvPr id="4" name="Title 3">
            <a:extLst>
              <a:ext uri="{FF2B5EF4-FFF2-40B4-BE49-F238E27FC236}">
                <a16:creationId xmlns:a16="http://schemas.microsoft.com/office/drawing/2014/main" id="{0E45AC2F-B7DC-463F-9CB6-B55DAC9C2C3D}"/>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E5BB8814-5591-4851-85D6-FC33263C0EA6}"/>
              </a:ext>
            </a:extLst>
          </p:cNvPr>
          <p:cNvSpPr txBox="1">
            <a:spLocks/>
          </p:cNvSpPr>
          <p:nvPr/>
        </p:nvSpPr>
        <p:spPr bwMode="auto">
          <a:xfrm>
            <a:off x="24384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en-US" sz="5400">
                <a:solidFill>
                  <a:schemeClr val="bg1"/>
                </a:solidFill>
                <a:latin typeface="DK Crayon Crumble" pitchFamily="18" charset="0"/>
              </a:rPr>
              <a:t>Bonus Prize</a:t>
            </a:r>
            <a:endParaRPr lang="en-US" altLang="en-US" sz="2800" dirty="0">
              <a:solidFill>
                <a:schemeClr val="bg1"/>
              </a:solidFill>
              <a:latin typeface="DK Crayon Crumble" pitchFamily="18" charset="0"/>
            </a:endParaRPr>
          </a:p>
        </p:txBody>
      </p:sp>
    </p:spTree>
  </p:cSld>
  <p:clrMapOvr>
    <a:masterClrMapping/>
  </p:clrMapOvr>
  <p:transition spd="slow" advTm="8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F0A58-36DC-472F-ADEE-40137E702A8C}"/>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3E03532E-B326-4A83-BB70-DDF87BC9633F}"/>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0D5DFAC7-DDCA-43ED-BA15-806D7A817CDF}"/>
              </a:ext>
            </a:extLst>
          </p:cNvPr>
          <p:cNvSpPr txBox="1">
            <a:spLocks/>
          </p:cNvSpPr>
          <p:nvPr/>
        </p:nvSpPr>
        <p:spPr bwMode="auto">
          <a:xfrm>
            <a:off x="24384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r>
              <a:rPr lang="en-US" altLang="en-US" sz="5400">
                <a:solidFill>
                  <a:schemeClr val="bg1"/>
                </a:solidFill>
                <a:latin typeface="DK Crayon Crumble" pitchFamily="18" charset="0"/>
              </a:rPr>
              <a:t>Bonus Prize</a:t>
            </a:r>
            <a:endParaRPr lang="en-US" altLang="en-US" sz="2800" dirty="0">
              <a:solidFill>
                <a:schemeClr val="bg1"/>
              </a:solidFill>
              <a:latin typeface="DK Crayon Crumble" pitchFamily="18" charset="0"/>
            </a:endParaRPr>
          </a:p>
        </p:txBody>
      </p:sp>
      <p:sp>
        <p:nvSpPr>
          <p:cNvPr id="7" name="Rectangle 6">
            <a:extLst>
              <a:ext uri="{FF2B5EF4-FFF2-40B4-BE49-F238E27FC236}">
                <a16:creationId xmlns:a16="http://schemas.microsoft.com/office/drawing/2014/main" id="{A7CBA61D-7666-404E-B8FB-97976EBFB89D}"/>
              </a:ext>
            </a:extLst>
          </p:cNvPr>
          <p:cNvSpPr/>
          <p:nvPr/>
        </p:nvSpPr>
        <p:spPr>
          <a:xfrm>
            <a:off x="599733" y="1322054"/>
            <a:ext cx="3260508" cy="1754326"/>
          </a:xfrm>
          <a:prstGeom prst="rect">
            <a:avLst/>
          </a:prstGeom>
          <a:noFill/>
        </p:spPr>
        <p:txBody>
          <a:bodyPr wrap="none">
            <a:spAutoFit/>
          </a:bodyPr>
          <a:lstStyle/>
          <a:p>
            <a:pPr algn="ctr" eaLnBrk="1" hangingPunct="1">
              <a:defRPr/>
            </a:pPr>
            <a:r>
              <a:rPr lang="en-US" sz="5400" b="1" dirty="0">
                <a:ln w="13462">
                  <a:solidFill>
                    <a:schemeClr val="bg1"/>
                  </a:solidFill>
                  <a:prstDash val="solid"/>
                </a:ln>
                <a:solidFill>
                  <a:schemeClr val="bg1"/>
                </a:solidFill>
              </a:rPr>
              <a:t>PRIZE</a:t>
            </a:r>
          </a:p>
          <a:p>
            <a:pPr algn="ctr" eaLnBrk="1" hangingPunct="1">
              <a:defRPr/>
            </a:pPr>
            <a:r>
              <a:rPr lang="en-US" sz="5400" b="1" dirty="0">
                <a:ln w="13462">
                  <a:solidFill>
                    <a:schemeClr val="bg1"/>
                  </a:solidFill>
                  <a:prstDash val="solid"/>
                </a:ln>
                <a:solidFill>
                  <a:schemeClr val="bg1"/>
                </a:solidFill>
              </a:rPr>
              <a:t>PROGRAM</a:t>
            </a:r>
          </a:p>
        </p:txBody>
      </p:sp>
      <p:sp>
        <p:nvSpPr>
          <p:cNvPr id="8" name="TextBox 12">
            <a:extLst>
              <a:ext uri="{FF2B5EF4-FFF2-40B4-BE49-F238E27FC236}">
                <a16:creationId xmlns:a16="http://schemas.microsoft.com/office/drawing/2014/main" id="{BF21A339-158E-4F1D-9FBA-619B030E9C16}"/>
              </a:ext>
            </a:extLst>
          </p:cNvPr>
          <p:cNvSpPr txBox="1">
            <a:spLocks noChangeArrowheads="1"/>
          </p:cNvSpPr>
          <p:nvPr/>
        </p:nvSpPr>
        <p:spPr bwMode="auto">
          <a:xfrm>
            <a:off x="112713" y="3230563"/>
            <a:ext cx="4362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latin typeface="Arial" panose="020B0604020202020204" pitchFamily="34" charset="0"/>
              </a:rPr>
              <a:t>One Prize Program for all Scouts – Keller</a:t>
            </a:r>
          </a:p>
          <a:p>
            <a:pPr algn="ctr" eaLnBrk="1" hangingPunct="1">
              <a:spcBef>
                <a:spcPct val="0"/>
              </a:spcBef>
              <a:buFontTx/>
              <a:buNone/>
            </a:pPr>
            <a:endParaRPr lang="en-US" altLang="en-US" sz="2800" dirty="0">
              <a:solidFill>
                <a:schemeClr val="bg1"/>
              </a:solidFill>
              <a:latin typeface="Arial" panose="020B0604020202020204" pitchFamily="34" charset="0"/>
            </a:endParaRPr>
          </a:p>
          <a:p>
            <a:pPr algn="ctr" eaLnBrk="1" hangingPunct="1">
              <a:spcBef>
                <a:spcPct val="0"/>
              </a:spcBef>
              <a:buFontTx/>
              <a:buNone/>
            </a:pPr>
            <a:r>
              <a:rPr lang="en-US" altLang="en-US" sz="2800" dirty="0">
                <a:solidFill>
                  <a:schemeClr val="bg1"/>
                </a:solidFill>
                <a:latin typeface="Arial" panose="020B0604020202020204" pitchFamily="34" charset="0"/>
              </a:rPr>
              <a:t>OR – 3% Cash Over Prizes</a:t>
            </a:r>
          </a:p>
        </p:txBody>
      </p:sp>
      <p:cxnSp>
        <p:nvCxnSpPr>
          <p:cNvPr id="9" name="Straight Connector 8">
            <a:extLst>
              <a:ext uri="{FF2B5EF4-FFF2-40B4-BE49-F238E27FC236}">
                <a16:creationId xmlns:a16="http://schemas.microsoft.com/office/drawing/2014/main" id="{0E7423A4-F604-4A08-88BA-DDF8449EFA75}"/>
              </a:ext>
            </a:extLst>
          </p:cNvPr>
          <p:cNvCxnSpPr/>
          <p:nvPr/>
        </p:nvCxnSpPr>
        <p:spPr>
          <a:xfrm>
            <a:off x="4419600" y="1295400"/>
            <a:ext cx="0" cy="514667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7030A6C5-473E-4C61-9BD5-D0ADA16A1325}"/>
              </a:ext>
            </a:extLst>
          </p:cNvPr>
          <p:cNvSpPr/>
          <p:nvPr/>
        </p:nvSpPr>
        <p:spPr>
          <a:xfrm>
            <a:off x="5904511" y="1262648"/>
            <a:ext cx="2276584" cy="1754326"/>
          </a:xfrm>
          <a:prstGeom prst="rect">
            <a:avLst/>
          </a:prstGeom>
          <a:noFill/>
        </p:spPr>
        <p:txBody>
          <a:bodyPr wrap="none">
            <a:spAutoFit/>
          </a:bodyPr>
          <a:lstStyle/>
          <a:p>
            <a:pPr algn="ctr" eaLnBrk="1" hangingPunct="1">
              <a:defRPr/>
            </a:pPr>
            <a:r>
              <a:rPr lang="en-US" sz="5400" b="1" dirty="0">
                <a:ln w="13462">
                  <a:solidFill>
                    <a:schemeClr val="bg1"/>
                  </a:solidFill>
                  <a:prstDash val="solid"/>
                </a:ln>
                <a:solidFill>
                  <a:schemeClr val="bg1"/>
                </a:solidFill>
              </a:rPr>
              <a:t>BONUS</a:t>
            </a:r>
          </a:p>
          <a:p>
            <a:pPr algn="ctr" eaLnBrk="1" hangingPunct="1">
              <a:defRPr/>
            </a:pPr>
            <a:r>
              <a:rPr lang="en-US" sz="5400" b="1" dirty="0">
                <a:ln w="13462">
                  <a:solidFill>
                    <a:schemeClr val="bg1"/>
                  </a:solidFill>
                  <a:prstDash val="solid"/>
                </a:ln>
                <a:solidFill>
                  <a:schemeClr val="bg1"/>
                </a:solidFill>
              </a:rPr>
              <a:t>PRIZES</a:t>
            </a:r>
          </a:p>
        </p:txBody>
      </p:sp>
      <p:sp>
        <p:nvSpPr>
          <p:cNvPr id="11" name="Rectangle 2">
            <a:extLst>
              <a:ext uri="{FF2B5EF4-FFF2-40B4-BE49-F238E27FC236}">
                <a16:creationId xmlns:a16="http://schemas.microsoft.com/office/drawing/2014/main" id="{CDF0A7E1-4F97-452D-9823-AF0B89C22174}"/>
              </a:ext>
            </a:extLst>
          </p:cNvPr>
          <p:cNvSpPr>
            <a:spLocks noChangeArrowheads="1"/>
          </p:cNvSpPr>
          <p:nvPr/>
        </p:nvSpPr>
        <p:spPr bwMode="auto">
          <a:xfrm>
            <a:off x="4689475" y="3406775"/>
            <a:ext cx="4302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Arial" panose="020B0604020202020204" pitchFamily="34" charset="0"/>
              </a:rPr>
              <a:t>ALL SCOUTS ARE ELIGIBLE – </a:t>
            </a:r>
          </a:p>
          <a:p>
            <a:pPr eaLnBrk="1" hangingPunct="1">
              <a:spcBef>
                <a:spcPct val="0"/>
              </a:spcBef>
              <a:buFontTx/>
              <a:buNone/>
            </a:pPr>
            <a:endParaRPr lang="en-US" altLang="en-US" sz="2800" dirty="0">
              <a:solidFill>
                <a:schemeClr val="bg1"/>
              </a:solidFill>
              <a:latin typeface="Arial" panose="020B0604020202020204" pitchFamily="34" charset="0"/>
            </a:endParaRPr>
          </a:p>
          <a:p>
            <a:pPr eaLnBrk="1" hangingPunct="1">
              <a:spcBef>
                <a:spcPct val="0"/>
              </a:spcBef>
              <a:buFontTx/>
              <a:buNone/>
            </a:pPr>
            <a:r>
              <a:rPr lang="en-US" altLang="en-US" sz="2400" dirty="0">
                <a:solidFill>
                  <a:schemeClr val="bg1"/>
                </a:solidFill>
                <a:latin typeface="Arial" panose="020B0604020202020204" pitchFamily="34" charset="0"/>
              </a:rPr>
              <a:t>Sales totals are entered on</a:t>
            </a:r>
          </a:p>
          <a:p>
            <a:pPr eaLnBrk="1" hangingPunct="1">
              <a:spcBef>
                <a:spcPct val="0"/>
              </a:spcBef>
              <a:buFontTx/>
              <a:buNone/>
            </a:pPr>
            <a:r>
              <a:rPr lang="en-US" altLang="en-US" sz="2400" u="sng" dirty="0">
                <a:solidFill>
                  <a:schemeClr val="bg1"/>
                </a:solidFill>
                <a:latin typeface="Arial" panose="020B0604020202020204" pitchFamily="34" charset="0"/>
              </a:rPr>
              <a:t>Individual Sales Report form</a:t>
            </a:r>
            <a:endParaRPr lang="en-US" altLang="en-US" sz="1600" dirty="0">
              <a:solidFill>
                <a:schemeClr val="bg1"/>
              </a:solidFill>
              <a:latin typeface="Arial" panose="020B0604020202020204" pitchFamily="34" charset="0"/>
            </a:endParaRPr>
          </a:p>
        </p:txBody>
      </p:sp>
    </p:spTree>
  </p:cSld>
  <p:clrMapOvr>
    <a:masterClrMapping/>
  </p:clrMapOvr>
  <p:transition spd="slow" advTm="8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52E55-2A8E-49E7-9FEB-0397EC9373AD}"/>
              </a:ext>
            </a:extLst>
          </p:cNvPr>
          <p:cNvSpPr>
            <a:spLocks noGrp="1"/>
          </p:cNvSpPr>
          <p:nvPr>
            <p:ph type="title"/>
          </p:nvPr>
        </p:nvSpPr>
        <p:spPr>
          <a:xfrm>
            <a:off x="0" y="0"/>
            <a:ext cx="9144000" cy="914400"/>
          </a:xfrm>
        </p:spPr>
        <p:txBody>
          <a:bodyPr/>
          <a:lstStyle/>
          <a:p>
            <a:pPr eaLnBrk="1" hangingPunct="1"/>
            <a:r>
              <a:rPr lang="en-US" altLang="en-US" sz="5400">
                <a:solidFill>
                  <a:schemeClr val="bg1"/>
                </a:solidFill>
                <a:latin typeface="DK Crayon Crumble" pitchFamily="18" charset="0"/>
              </a:rPr>
              <a:t>When - TIMELINE</a:t>
            </a:r>
          </a:p>
        </p:txBody>
      </p:sp>
      <p:sp>
        <p:nvSpPr>
          <p:cNvPr id="2" name="Content Placeholder 1">
            <a:extLst>
              <a:ext uri="{FF2B5EF4-FFF2-40B4-BE49-F238E27FC236}">
                <a16:creationId xmlns:a16="http://schemas.microsoft.com/office/drawing/2014/main" id="{948A40D2-48AA-466F-BA2E-E1165BCB37DF}"/>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B945C5A8-40F4-4FD6-A708-A117D85B6555}"/>
              </a:ext>
            </a:extLst>
          </p:cNvPr>
          <p:cNvPicPr>
            <a:picLocks noChangeAspect="1"/>
          </p:cNvPicPr>
          <p:nvPr/>
        </p:nvPicPr>
        <p:blipFill>
          <a:blip r:embed="rId3"/>
          <a:stretch>
            <a:fillRect/>
          </a:stretch>
        </p:blipFill>
        <p:spPr>
          <a:xfrm>
            <a:off x="0" y="878868"/>
            <a:ext cx="9144000" cy="5100264"/>
          </a:xfrm>
          <a:prstGeom prst="rect">
            <a:avLst/>
          </a:prstGeom>
        </p:spPr>
      </p:pic>
    </p:spTree>
    <p:extLst>
      <p:ext uri="{BB962C8B-B14F-4D97-AF65-F5344CB8AC3E}">
        <p14:creationId xmlns:p14="http://schemas.microsoft.com/office/powerpoint/2010/main" val="2218397309"/>
      </p:ext>
    </p:extLst>
  </p:cSld>
  <p:clrMapOvr>
    <a:masterClrMapping/>
  </p:clrMapOvr>
  <p:transition spd="slow"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0369-294B-4F64-9DF3-F19323ADE3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8E86FE-4E28-4359-9532-5451CB66C63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2BADC10-172F-4456-B2D2-A77BBCC6BF90}"/>
              </a:ext>
            </a:extLst>
          </p:cNvPr>
          <p:cNvSpPr>
            <a:spLocks noGrp="1"/>
          </p:cNvSpPr>
          <p:nvPr>
            <p:ph sz="half" idx="2"/>
          </p:nvPr>
        </p:nvSpPr>
        <p:spPr/>
        <p:txBody>
          <a:bodyPr/>
          <a:lstStyle/>
          <a:p>
            <a:endParaRPr lang="en-US" dirty="0"/>
          </a:p>
        </p:txBody>
      </p:sp>
      <p:sp>
        <p:nvSpPr>
          <p:cNvPr id="5" name="Rectangle 14">
            <a:extLst>
              <a:ext uri="{FF2B5EF4-FFF2-40B4-BE49-F238E27FC236}">
                <a16:creationId xmlns:a16="http://schemas.microsoft.com/office/drawing/2014/main" id="{71D872EC-89E4-4120-965A-604131D1EEC0}"/>
              </a:ext>
            </a:extLst>
          </p:cNvPr>
          <p:cNvSpPr>
            <a:spLocks noChangeArrowheads="1"/>
          </p:cNvSpPr>
          <p:nvPr/>
        </p:nvSpPr>
        <p:spPr bwMode="auto">
          <a:xfrm>
            <a:off x="28575" y="76200"/>
            <a:ext cx="9144000" cy="914400"/>
          </a:xfrm>
          <a:prstGeom prst="rect">
            <a:avLst/>
          </a:prstGeom>
          <a:solidFill>
            <a:srgbClr val="0042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Myriad Pro" pitchFamily="34" charset="0"/>
              </a:rPr>
              <a:t>2019 Top Sellers! </a:t>
            </a:r>
          </a:p>
        </p:txBody>
      </p:sp>
      <p:sp>
        <p:nvSpPr>
          <p:cNvPr id="6" name="Content Placeholder 2">
            <a:extLst>
              <a:ext uri="{FF2B5EF4-FFF2-40B4-BE49-F238E27FC236}">
                <a16:creationId xmlns:a16="http://schemas.microsoft.com/office/drawing/2014/main" id="{B6D3EC52-65FF-42DE-AFA6-0EA65AC67C41}"/>
              </a:ext>
            </a:extLst>
          </p:cNvPr>
          <p:cNvSpPr txBox="1">
            <a:spLocks/>
          </p:cNvSpPr>
          <p:nvPr/>
        </p:nvSpPr>
        <p:spPr bwMode="auto">
          <a:xfrm>
            <a:off x="914400" y="1417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6000" dirty="0">
                <a:solidFill>
                  <a:schemeClr val="bg1"/>
                </a:solidFill>
              </a:rPr>
              <a:t>CONGRATULATIONS!!!! </a:t>
            </a:r>
          </a:p>
        </p:txBody>
      </p:sp>
      <p:sp>
        <p:nvSpPr>
          <p:cNvPr id="7" name="Rectangle 1">
            <a:extLst>
              <a:ext uri="{FF2B5EF4-FFF2-40B4-BE49-F238E27FC236}">
                <a16:creationId xmlns:a16="http://schemas.microsoft.com/office/drawing/2014/main" id="{D8231CF9-338A-4ECD-B349-E556BD3C2F7F}"/>
              </a:ext>
            </a:extLst>
          </p:cNvPr>
          <p:cNvSpPr>
            <a:spLocks noChangeArrowheads="1"/>
          </p:cNvSpPr>
          <p:nvPr/>
        </p:nvSpPr>
        <p:spPr bwMode="auto">
          <a:xfrm>
            <a:off x="127000" y="2743200"/>
            <a:ext cx="873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 typeface="Arial" panose="020B0604020202020204" pitchFamily="34" charset="0"/>
              <a:buChar char="•"/>
            </a:pPr>
            <a:r>
              <a:rPr lang="en-US" altLang="en-US" dirty="0">
                <a:solidFill>
                  <a:schemeClr val="bg1"/>
                </a:solidFill>
              </a:rPr>
              <a:t>Pack 3940 in Lakeshore District – Patti Finlan, Unit Kernel - $43,605</a:t>
            </a:r>
          </a:p>
          <a:p>
            <a:pPr lvl="1">
              <a:spcBef>
                <a:spcPct val="0"/>
              </a:spcBef>
              <a:buFont typeface="Arial" panose="020B0604020202020204" pitchFamily="34" charset="0"/>
              <a:buChar char="•"/>
            </a:pPr>
            <a:r>
              <a:rPr lang="en-US" altLang="en-US" dirty="0">
                <a:solidFill>
                  <a:schemeClr val="bg1"/>
                </a:solidFill>
              </a:rPr>
              <a:t>Troop 1173 in Voyageur District – Misty </a:t>
            </a:r>
            <a:r>
              <a:rPr lang="en-US" altLang="en-US" dirty="0" err="1">
                <a:solidFill>
                  <a:schemeClr val="bg1"/>
                </a:solidFill>
              </a:rPr>
              <a:t>Mrotek</a:t>
            </a:r>
            <a:r>
              <a:rPr lang="en-US" altLang="en-US" dirty="0">
                <a:solidFill>
                  <a:schemeClr val="bg1"/>
                </a:solidFill>
              </a:rPr>
              <a:t>, Unit Kernel - $17,310</a:t>
            </a:r>
          </a:p>
        </p:txBody>
      </p:sp>
    </p:spTree>
    <p:extLst>
      <p:ext uri="{BB962C8B-B14F-4D97-AF65-F5344CB8AC3E}">
        <p14:creationId xmlns:p14="http://schemas.microsoft.com/office/powerpoint/2010/main" val="1597336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52E55-2A8E-49E7-9FEB-0397EC9373AD}"/>
              </a:ext>
            </a:extLst>
          </p:cNvPr>
          <p:cNvSpPr>
            <a:spLocks noGrp="1"/>
          </p:cNvSpPr>
          <p:nvPr>
            <p:ph type="title"/>
          </p:nvPr>
        </p:nvSpPr>
        <p:spPr>
          <a:xfrm>
            <a:off x="0" y="381000"/>
            <a:ext cx="9144000" cy="914400"/>
          </a:xfrm>
        </p:spPr>
        <p:txBody>
          <a:bodyPr/>
          <a:lstStyle/>
          <a:p>
            <a:pPr eaLnBrk="1" hangingPunct="1"/>
            <a:r>
              <a:rPr lang="en-US" altLang="en-US" sz="5400" dirty="0">
                <a:solidFill>
                  <a:schemeClr val="bg1"/>
                </a:solidFill>
                <a:latin typeface="DK Crayon Crumble" pitchFamily="18" charset="0"/>
              </a:rPr>
              <a:t>When – Open Warehouse Hours</a:t>
            </a:r>
          </a:p>
        </p:txBody>
      </p:sp>
      <p:sp>
        <p:nvSpPr>
          <p:cNvPr id="2" name="Content Placeholder 1">
            <a:extLst>
              <a:ext uri="{FF2B5EF4-FFF2-40B4-BE49-F238E27FC236}">
                <a16:creationId xmlns:a16="http://schemas.microsoft.com/office/drawing/2014/main" id="{948A40D2-48AA-466F-BA2E-E1165BCB37DF}"/>
              </a:ext>
            </a:extLst>
          </p:cNvPr>
          <p:cNvSpPr>
            <a:spLocks noGrp="1"/>
          </p:cNvSpPr>
          <p:nvPr>
            <p:ph idx="1"/>
          </p:nvPr>
        </p:nvSpPr>
        <p:spPr>
          <a:xfrm>
            <a:off x="457200" y="2332037"/>
            <a:ext cx="8229600" cy="4525963"/>
          </a:xfrm>
        </p:spPr>
        <p:txBody>
          <a:bodyPr/>
          <a:lstStyle/>
          <a:p>
            <a:pPr marL="0" indent="0">
              <a:buNone/>
            </a:pPr>
            <a:r>
              <a:rPr lang="en-US" b="1" dirty="0">
                <a:solidFill>
                  <a:schemeClr val="bg1"/>
                </a:solidFill>
              </a:rPr>
              <a:t>WOW Logistics – Appleton 4:30-7:30</a:t>
            </a:r>
          </a:p>
          <a:p>
            <a:pPr marL="0" indent="0">
              <a:buNone/>
            </a:pPr>
            <a:r>
              <a:rPr lang="en-US" b="1" dirty="0">
                <a:solidFill>
                  <a:schemeClr val="bg1"/>
                </a:solidFill>
              </a:rPr>
              <a:t>September 26, October 3 and 17</a:t>
            </a:r>
          </a:p>
          <a:p>
            <a:pPr marL="0" indent="0">
              <a:buNone/>
            </a:pPr>
            <a:endParaRPr lang="en-US" b="1" dirty="0">
              <a:solidFill>
                <a:schemeClr val="bg1"/>
              </a:solidFill>
            </a:endParaRPr>
          </a:p>
          <a:p>
            <a:pPr marL="0" indent="0">
              <a:buNone/>
            </a:pPr>
            <a:r>
              <a:rPr lang="en-US" b="1" dirty="0">
                <a:solidFill>
                  <a:schemeClr val="bg1"/>
                </a:solidFill>
              </a:rPr>
              <a:t>Sheboygan County Food Bank -4:00-5:00</a:t>
            </a:r>
          </a:p>
          <a:p>
            <a:pPr marL="0" indent="0">
              <a:buNone/>
            </a:pPr>
            <a:r>
              <a:rPr lang="en-US" b="1" dirty="0">
                <a:solidFill>
                  <a:schemeClr val="bg1"/>
                </a:solidFill>
              </a:rPr>
              <a:t>September 25, October 2, 16</a:t>
            </a:r>
          </a:p>
        </p:txBody>
      </p:sp>
    </p:spTree>
    <p:extLst>
      <p:ext uri="{BB962C8B-B14F-4D97-AF65-F5344CB8AC3E}">
        <p14:creationId xmlns:p14="http://schemas.microsoft.com/office/powerpoint/2010/main" val="984051303"/>
      </p:ext>
    </p:extLst>
  </p:cSld>
  <p:clrMapOvr>
    <a:masterClrMapping/>
  </p:clrMapOvr>
  <p:transition spd="slow" advTm="8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52E55-2A8E-49E7-9FEB-0397EC9373AD}"/>
              </a:ext>
            </a:extLst>
          </p:cNvPr>
          <p:cNvSpPr>
            <a:spLocks noGrp="1"/>
          </p:cNvSpPr>
          <p:nvPr>
            <p:ph type="title"/>
          </p:nvPr>
        </p:nvSpPr>
        <p:spPr>
          <a:xfrm>
            <a:off x="0" y="0"/>
            <a:ext cx="9144000" cy="914400"/>
          </a:xfrm>
        </p:spPr>
        <p:txBody>
          <a:bodyPr/>
          <a:lstStyle/>
          <a:p>
            <a:pPr eaLnBrk="1" hangingPunct="1"/>
            <a:r>
              <a:rPr lang="en-US" altLang="en-US" sz="5400">
                <a:solidFill>
                  <a:schemeClr val="bg1"/>
                </a:solidFill>
                <a:latin typeface="DK Crayon Crumble" pitchFamily="18" charset="0"/>
              </a:rPr>
              <a:t>When - TIMELINE</a:t>
            </a:r>
          </a:p>
        </p:txBody>
      </p:sp>
      <p:sp>
        <p:nvSpPr>
          <p:cNvPr id="2" name="Content Placeholder 1">
            <a:extLst>
              <a:ext uri="{FF2B5EF4-FFF2-40B4-BE49-F238E27FC236}">
                <a16:creationId xmlns:a16="http://schemas.microsoft.com/office/drawing/2014/main" id="{948A40D2-48AA-466F-BA2E-E1165BCB37D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0960296-C863-4ADA-9546-99DF661AF25E}"/>
              </a:ext>
            </a:extLst>
          </p:cNvPr>
          <p:cNvPicPr>
            <a:picLocks noChangeAspect="1"/>
          </p:cNvPicPr>
          <p:nvPr/>
        </p:nvPicPr>
        <p:blipFill>
          <a:blip r:embed="rId3"/>
          <a:stretch>
            <a:fillRect/>
          </a:stretch>
        </p:blipFill>
        <p:spPr>
          <a:xfrm>
            <a:off x="0" y="1822367"/>
            <a:ext cx="9144000" cy="3213266"/>
          </a:xfrm>
          <a:prstGeom prst="rect">
            <a:avLst/>
          </a:prstGeom>
        </p:spPr>
      </p:pic>
    </p:spTree>
    <p:extLst>
      <p:ext uri="{BB962C8B-B14F-4D97-AF65-F5344CB8AC3E}">
        <p14:creationId xmlns:p14="http://schemas.microsoft.com/office/powerpoint/2010/main" val="2551362162"/>
      </p:ext>
    </p:extLst>
  </p:cSld>
  <p:clrMapOvr>
    <a:masterClrMapping/>
  </p:clrMapOvr>
  <p:transition spd="slow" advTm="8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9C18EF4-BF3E-40CF-BD78-BE3083B5F2EF}"/>
              </a:ext>
            </a:extLst>
          </p:cNvPr>
          <p:cNvSpPr>
            <a:spLocks noGrp="1"/>
          </p:cNvSpPr>
          <p:nvPr>
            <p:ph type="title"/>
          </p:nvPr>
        </p:nvSpPr>
        <p:spPr>
          <a:xfrm>
            <a:off x="0" y="0"/>
            <a:ext cx="9144000" cy="914400"/>
          </a:xfrm>
        </p:spPr>
        <p:txBody>
          <a:bodyPr/>
          <a:lstStyle/>
          <a:p>
            <a:pPr eaLnBrk="1" hangingPunct="1"/>
            <a:r>
              <a:rPr lang="en-US" altLang="en-US" sz="5400">
                <a:solidFill>
                  <a:schemeClr val="bg1"/>
                </a:solidFill>
                <a:latin typeface="DK Crayon Crumble" pitchFamily="18" charset="0"/>
              </a:rPr>
              <a:t>Unit Kernel Incentive</a:t>
            </a:r>
          </a:p>
        </p:txBody>
      </p:sp>
      <p:pic>
        <p:nvPicPr>
          <p:cNvPr id="4" name="Content Placeholder 3">
            <a:extLst>
              <a:ext uri="{FF2B5EF4-FFF2-40B4-BE49-F238E27FC236}">
                <a16:creationId xmlns:a16="http://schemas.microsoft.com/office/drawing/2014/main" id="{609416FD-B0C6-4F1B-9560-3F92734107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Tree>
  </p:cSld>
  <p:clrMapOvr>
    <a:masterClrMapping/>
  </p:clrMapOvr>
  <p:transition spd="slow" advTm="8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FC46E55-D013-4256-9103-420C6D9EE213}"/>
              </a:ext>
            </a:extLst>
          </p:cNvPr>
          <p:cNvSpPr>
            <a:spLocks noGrp="1"/>
          </p:cNvSpPr>
          <p:nvPr>
            <p:ph type="title"/>
          </p:nvPr>
        </p:nvSpPr>
        <p:spPr>
          <a:xfrm>
            <a:off x="0" y="0"/>
            <a:ext cx="9144000" cy="914400"/>
          </a:xfrm>
        </p:spPr>
        <p:txBody>
          <a:bodyPr/>
          <a:lstStyle/>
          <a:p>
            <a:pPr eaLnBrk="1" hangingPunct="1"/>
            <a:r>
              <a:rPr lang="en-US" altLang="en-US" sz="5400">
                <a:solidFill>
                  <a:schemeClr val="bg1"/>
                </a:solidFill>
                <a:latin typeface="DK Crayon Crumble" pitchFamily="18" charset="0"/>
              </a:rPr>
              <a:t>New This year - recap</a:t>
            </a:r>
          </a:p>
        </p:txBody>
      </p:sp>
      <p:sp>
        <p:nvSpPr>
          <p:cNvPr id="51203" name="Content Placeholder 1">
            <a:extLst>
              <a:ext uri="{FF2B5EF4-FFF2-40B4-BE49-F238E27FC236}">
                <a16:creationId xmlns:a16="http://schemas.microsoft.com/office/drawing/2014/main" id="{46AFCEDE-BAA6-4594-AFB9-34C2CEA4CED4}"/>
              </a:ext>
            </a:extLst>
          </p:cNvPr>
          <p:cNvSpPr>
            <a:spLocks noGrp="1"/>
          </p:cNvSpPr>
          <p:nvPr>
            <p:ph idx="1"/>
          </p:nvPr>
        </p:nvSpPr>
        <p:spPr>
          <a:xfrm>
            <a:off x="457200" y="1166018"/>
            <a:ext cx="8229600" cy="4525963"/>
          </a:xfrm>
        </p:spPr>
        <p:txBody>
          <a:bodyPr/>
          <a:lstStyle/>
          <a:p>
            <a:r>
              <a:rPr lang="en-US" altLang="en-US" dirty="0">
                <a:solidFill>
                  <a:schemeClr val="bg1"/>
                </a:solidFill>
              </a:rPr>
              <a:t>Flashlights for making 5 asks!! </a:t>
            </a:r>
          </a:p>
          <a:p>
            <a:r>
              <a:rPr lang="en-US" altLang="en-US" dirty="0">
                <a:solidFill>
                  <a:schemeClr val="bg1"/>
                </a:solidFill>
              </a:rPr>
              <a:t>Unit Kernel Incentive</a:t>
            </a:r>
          </a:p>
          <a:p>
            <a:r>
              <a:rPr lang="en-US" altLang="en-US" dirty="0">
                <a:solidFill>
                  <a:schemeClr val="bg1"/>
                </a:solidFill>
              </a:rPr>
              <a:t>Open Warehouse Hours</a:t>
            </a:r>
          </a:p>
          <a:p>
            <a:r>
              <a:rPr lang="en-US" altLang="en-US" dirty="0">
                <a:solidFill>
                  <a:srgbClr val="FF0000"/>
                </a:solidFill>
              </a:rPr>
              <a:t>No Chocolate Returns</a:t>
            </a:r>
          </a:p>
          <a:p>
            <a:r>
              <a:rPr lang="en-US" altLang="en-US" dirty="0">
                <a:solidFill>
                  <a:schemeClr val="bg1"/>
                </a:solidFill>
              </a:rPr>
              <a:t>Credit Card Reader</a:t>
            </a:r>
          </a:p>
          <a:p>
            <a:r>
              <a:rPr lang="en-US" altLang="en-US" dirty="0">
                <a:solidFill>
                  <a:schemeClr val="bg1"/>
                </a:solidFill>
              </a:rPr>
              <a:t>Lambeau Overnight Experience</a:t>
            </a:r>
          </a:p>
          <a:p>
            <a:r>
              <a:rPr lang="en-US" altLang="en-US" dirty="0">
                <a:solidFill>
                  <a:schemeClr val="bg1"/>
                </a:solidFill>
                <a:hlinkClick r:id="rId3"/>
              </a:rPr>
              <a:t>www.baylakesbsa.org/popcorn</a:t>
            </a:r>
            <a:r>
              <a:rPr lang="en-US" altLang="en-US" dirty="0">
                <a:solidFill>
                  <a:schemeClr val="bg1"/>
                </a:solidFill>
              </a:rPr>
              <a:t> </a:t>
            </a:r>
          </a:p>
          <a:p>
            <a:r>
              <a:rPr lang="en-US" altLang="en-US" dirty="0">
                <a:solidFill>
                  <a:schemeClr val="bg1"/>
                </a:solidFill>
              </a:rPr>
              <a:t>Festival and Roundy’s show and sell sign up</a:t>
            </a:r>
          </a:p>
          <a:p>
            <a:r>
              <a:rPr lang="en-US" altLang="en-US" dirty="0">
                <a:solidFill>
                  <a:schemeClr val="bg1"/>
                </a:solidFill>
              </a:rPr>
              <a:t>Fleet Farm Partnership </a:t>
            </a:r>
          </a:p>
        </p:txBody>
      </p:sp>
    </p:spTree>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03">
                                            <p:txEl>
                                              <p:pRg st="7" end="7"/>
                                            </p:txEl>
                                          </p:spTgt>
                                        </p:tgtEl>
                                        <p:attrNameLst>
                                          <p:attrName>style.visibility</p:attrName>
                                        </p:attrNameLst>
                                      </p:cBhvr>
                                      <p:to>
                                        <p:strVal val="visible"/>
                                      </p:to>
                                    </p:set>
                                    <p:anim calcmode="lin" valueType="num">
                                      <p:cBhvr additive="base">
                                        <p:cTn id="49"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03">
                                            <p:txEl>
                                              <p:pRg st="8" end="8"/>
                                            </p:txEl>
                                          </p:spTgt>
                                        </p:tgtEl>
                                        <p:attrNameLst>
                                          <p:attrName>style.visibility</p:attrName>
                                        </p:attrNameLst>
                                      </p:cBhvr>
                                      <p:to>
                                        <p:strVal val="visible"/>
                                      </p:to>
                                    </p:set>
                                    <p:anim calcmode="lin" valueType="num">
                                      <p:cBhvr additive="base">
                                        <p:cTn id="55" dur="500" fill="hold"/>
                                        <p:tgtEl>
                                          <p:spTgt spid="512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36ED862-57A9-4932-8B3A-376A55381960}"/>
              </a:ext>
            </a:extLst>
          </p:cNvPr>
          <p:cNvSpPr>
            <a:spLocks noGrp="1"/>
          </p:cNvSpPr>
          <p:nvPr>
            <p:ph type="title"/>
          </p:nvPr>
        </p:nvSpPr>
        <p:spPr>
          <a:xfrm>
            <a:off x="0" y="0"/>
            <a:ext cx="9144000" cy="914400"/>
          </a:xfrm>
        </p:spPr>
        <p:txBody>
          <a:bodyPr/>
          <a:lstStyle/>
          <a:p>
            <a:pPr eaLnBrk="1" hangingPunct="1"/>
            <a:r>
              <a:rPr lang="en-US" altLang="en-US" sz="5400">
                <a:solidFill>
                  <a:schemeClr val="bg1"/>
                </a:solidFill>
                <a:latin typeface="DK Crayon Crumble" pitchFamily="18" charset="0"/>
              </a:rPr>
              <a:t>Big Goals – Big Results</a:t>
            </a:r>
          </a:p>
        </p:txBody>
      </p:sp>
      <p:sp>
        <p:nvSpPr>
          <p:cNvPr id="2" name="Content Placeholder 1">
            <a:extLst>
              <a:ext uri="{FF2B5EF4-FFF2-40B4-BE49-F238E27FC236}">
                <a16:creationId xmlns:a16="http://schemas.microsoft.com/office/drawing/2014/main" id="{2F5DF196-F8DC-45D1-97F7-1FBE87F7724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4DD352-87F9-422D-80DA-E7F8DBE7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23350"/>
            <a:ext cx="4039394" cy="50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12">
            <a:extLst>
              <a:ext uri="{FF2B5EF4-FFF2-40B4-BE49-F238E27FC236}">
                <a16:creationId xmlns:a16="http://schemas.microsoft.com/office/drawing/2014/main" id="{8015ED51-3CD0-4F73-9079-8FB83CE62784}"/>
              </a:ext>
            </a:extLst>
          </p:cNvPr>
          <p:cNvSpPr>
            <a:spLocks noGrp="1"/>
          </p:cNvSpPr>
          <p:nvPr>
            <p:ph type="title"/>
          </p:nvPr>
        </p:nvSpPr>
        <p:spPr>
          <a:xfrm>
            <a:off x="-9525" y="0"/>
            <a:ext cx="9144000" cy="914400"/>
          </a:xfrm>
          <a:solidFill>
            <a:srgbClr val="004280"/>
          </a:solidFill>
        </p:spPr>
        <p:txBody>
          <a:bodyPr/>
          <a:lstStyle/>
          <a:p>
            <a:r>
              <a:rPr lang="en-US" altLang="en-US" sz="5400" b="1">
                <a:solidFill>
                  <a:schemeClr val="bg1"/>
                </a:solidFill>
                <a:latin typeface="Myriad Pro" pitchFamily="34" charset="0"/>
                <a:ea typeface="MS PGothic" panose="020B0600070205080204" pitchFamily="34" charset="-128"/>
              </a:rPr>
              <a:t>Thank You!</a:t>
            </a:r>
          </a:p>
        </p:txBody>
      </p:sp>
      <p:sp>
        <p:nvSpPr>
          <p:cNvPr id="5" name="Footer Placeholder 4">
            <a:extLst>
              <a:ext uri="{FF2B5EF4-FFF2-40B4-BE49-F238E27FC236}">
                <a16:creationId xmlns:a16="http://schemas.microsoft.com/office/drawing/2014/main" id="{272BBD56-581E-47B5-B25B-823FEC67DA39}"/>
              </a:ext>
            </a:extLst>
          </p:cNvPr>
          <p:cNvSpPr>
            <a:spLocks noGrp="1"/>
          </p:cNvSpPr>
          <p:nvPr>
            <p:ph type="ftr" sz="quarter" idx="11"/>
          </p:nvPr>
        </p:nvSpPr>
        <p:spPr/>
        <p:txBody>
          <a:bodyPr/>
          <a:lstStyle/>
          <a:p>
            <a:pPr>
              <a:defRPr/>
            </a:pPr>
            <a:r>
              <a:rPr lang="en-US"/>
              <a:t>PR Popcorn- Proprietary and Confidential </a:t>
            </a:r>
            <a:endParaRPr lang="en-US" dirty="0"/>
          </a:p>
        </p:txBody>
      </p:sp>
      <p:sp>
        <p:nvSpPr>
          <p:cNvPr id="55300" name="Text Box 10">
            <a:extLst>
              <a:ext uri="{FF2B5EF4-FFF2-40B4-BE49-F238E27FC236}">
                <a16:creationId xmlns:a16="http://schemas.microsoft.com/office/drawing/2014/main" id="{FDA32F5A-0201-4253-8573-B1308E0650F3}"/>
              </a:ext>
            </a:extLst>
          </p:cNvPr>
          <p:cNvSpPr txBox="1">
            <a:spLocks noChangeArrowheads="1"/>
          </p:cNvSpPr>
          <p:nvPr/>
        </p:nvSpPr>
        <p:spPr bwMode="auto">
          <a:xfrm>
            <a:off x="1066800" y="137160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latin typeface="Myriad Pro" pitchFamily="34" charset="0"/>
              </a:rPr>
              <a:t>Questions or Comments?</a:t>
            </a:r>
          </a:p>
        </p:txBody>
      </p:sp>
      <p:pic>
        <p:nvPicPr>
          <p:cNvPr id="55301" name="Picture 6" descr="Pecatonica River 2 Kids Logo-01.jpg">
            <a:extLst>
              <a:ext uri="{FF2B5EF4-FFF2-40B4-BE49-F238E27FC236}">
                <a16:creationId xmlns:a16="http://schemas.microsoft.com/office/drawing/2014/main" id="{CC139E09-CA99-497F-AB9B-9866AC063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514600"/>
            <a:ext cx="4826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B67E204-1D7C-4933-9F9A-413D6757B7FB}"/>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What</a:t>
            </a:r>
          </a:p>
        </p:txBody>
      </p:sp>
      <p:pic>
        <p:nvPicPr>
          <p:cNvPr id="11267" name="Picture 4">
            <a:extLst>
              <a:ext uri="{FF2B5EF4-FFF2-40B4-BE49-F238E27FC236}">
                <a16:creationId xmlns:a16="http://schemas.microsoft.com/office/drawing/2014/main" id="{C0884AB0-789A-416A-9EB3-8F5A9EA60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1" t="7965" r="19058"/>
          <a:stretch>
            <a:fillRect/>
          </a:stretch>
        </p:blipFill>
        <p:spPr bwMode="auto">
          <a:xfrm>
            <a:off x="914400" y="941388"/>
            <a:ext cx="7380288" cy="584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8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630DDE-7AF5-4E9E-8DB3-6A69AC12A23B}"/>
              </a:ext>
            </a:extLst>
          </p:cNvPr>
          <p:cNvSpPr>
            <a:spLocks noGrp="1"/>
          </p:cNvSpPr>
          <p:nvPr>
            <p:ph type="title"/>
          </p:nvPr>
        </p:nvSpPr>
        <p:spPr>
          <a:xfrm>
            <a:off x="0" y="0"/>
            <a:ext cx="9144000" cy="914400"/>
          </a:xfrm>
        </p:spPr>
        <p:txBody>
          <a:bodyPr/>
          <a:lstStyle/>
          <a:p>
            <a:pPr eaLnBrk="1" hangingPunct="1"/>
            <a:r>
              <a:rPr lang="en-US" altLang="en-US" sz="7200">
                <a:solidFill>
                  <a:schemeClr val="bg1"/>
                </a:solidFill>
                <a:latin typeface="DK Crayon Crumble" pitchFamily="18" charset="0"/>
              </a:rPr>
              <a:t>What</a:t>
            </a:r>
          </a:p>
        </p:txBody>
      </p:sp>
      <p:pic>
        <p:nvPicPr>
          <p:cNvPr id="13315" name="Picture 2">
            <a:extLst>
              <a:ext uri="{FF2B5EF4-FFF2-40B4-BE49-F238E27FC236}">
                <a16:creationId xmlns:a16="http://schemas.microsoft.com/office/drawing/2014/main" id="{C5AE4B08-DBA2-4087-97B9-8774E86E8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467600" cy="564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8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AA2AA65-6C51-4DA1-8126-429F790354F7}"/>
              </a:ext>
            </a:extLst>
          </p:cNvPr>
          <p:cNvSpPr>
            <a:spLocks noGrp="1"/>
          </p:cNvSpPr>
          <p:nvPr>
            <p:ph type="title"/>
          </p:nvPr>
        </p:nvSpPr>
        <p:spPr>
          <a:xfrm>
            <a:off x="-14288" y="0"/>
            <a:ext cx="9144001" cy="914400"/>
          </a:xfrm>
        </p:spPr>
        <p:txBody>
          <a:bodyPr/>
          <a:lstStyle/>
          <a:p>
            <a:pPr eaLnBrk="1" hangingPunct="1"/>
            <a:r>
              <a:rPr lang="en-US" altLang="en-US" sz="7200">
                <a:solidFill>
                  <a:schemeClr val="bg1"/>
                </a:solidFill>
                <a:latin typeface="DK Crayon Crumble" pitchFamily="18" charset="0"/>
              </a:rPr>
              <a:t>Where To Sell</a:t>
            </a:r>
          </a:p>
        </p:txBody>
      </p:sp>
      <p:grpSp>
        <p:nvGrpSpPr>
          <p:cNvPr id="17411" name="Group 9">
            <a:extLst>
              <a:ext uri="{FF2B5EF4-FFF2-40B4-BE49-F238E27FC236}">
                <a16:creationId xmlns:a16="http://schemas.microsoft.com/office/drawing/2014/main" id="{C617E39D-5292-4FDD-AE3A-A2594F73F588}"/>
              </a:ext>
            </a:extLst>
          </p:cNvPr>
          <p:cNvGrpSpPr>
            <a:grpSpLocks/>
          </p:cNvGrpSpPr>
          <p:nvPr/>
        </p:nvGrpSpPr>
        <p:grpSpPr bwMode="auto">
          <a:xfrm>
            <a:off x="76200" y="4191000"/>
            <a:ext cx="1455738" cy="2514600"/>
            <a:chOff x="1219200" y="2286000"/>
            <a:chExt cx="1676400" cy="2895600"/>
          </a:xfrm>
        </p:grpSpPr>
        <p:sp>
          <p:nvSpPr>
            <p:cNvPr id="4" name="Rectangle 3">
              <a:extLst>
                <a:ext uri="{FF2B5EF4-FFF2-40B4-BE49-F238E27FC236}">
                  <a16:creationId xmlns:a16="http://schemas.microsoft.com/office/drawing/2014/main" id="{7E012AA7-0086-4042-8150-3D784F52F396}"/>
                </a:ext>
              </a:extLst>
            </p:cNvPr>
            <p:cNvSpPr/>
            <p:nvPr/>
          </p:nvSpPr>
          <p:spPr>
            <a:xfrm>
              <a:off x="1219200" y="2286000"/>
              <a:ext cx="1676400" cy="2895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6635758-FA03-45DB-A74F-5BD6BC068FB5}"/>
                </a:ext>
              </a:extLst>
            </p:cNvPr>
            <p:cNvSpPr/>
            <p:nvPr/>
          </p:nvSpPr>
          <p:spPr>
            <a:xfrm>
              <a:off x="1370936" y="2437727"/>
              <a:ext cx="533815"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2199A32-D22E-4555-ACEC-BBD525D9BCFE}"/>
                </a:ext>
              </a:extLst>
            </p:cNvPr>
            <p:cNvSpPr/>
            <p:nvPr/>
          </p:nvSpPr>
          <p:spPr>
            <a:xfrm>
              <a:off x="2210049" y="2437727"/>
              <a:ext cx="533815"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E885B7A-6A05-46E2-9AF8-3A475F3C3170}"/>
                </a:ext>
              </a:extLst>
            </p:cNvPr>
            <p:cNvSpPr/>
            <p:nvPr/>
          </p:nvSpPr>
          <p:spPr>
            <a:xfrm>
              <a:off x="1370936" y="4039082"/>
              <a:ext cx="1372929" cy="9907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3732A7C0-EF45-47FC-80CF-E6F62A920BF6}"/>
                </a:ext>
              </a:extLst>
            </p:cNvPr>
            <p:cNvSpPr/>
            <p:nvPr/>
          </p:nvSpPr>
          <p:spPr>
            <a:xfrm>
              <a:off x="2743864" y="3940368"/>
              <a:ext cx="91407" cy="914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7412" name="Content Placeholder 2">
            <a:extLst>
              <a:ext uri="{FF2B5EF4-FFF2-40B4-BE49-F238E27FC236}">
                <a16:creationId xmlns:a16="http://schemas.microsoft.com/office/drawing/2014/main" id="{F4900D19-B1ED-4B3C-8585-0076247D03B4}"/>
              </a:ext>
            </a:extLst>
          </p:cNvPr>
          <p:cNvSpPr>
            <a:spLocks noGrp="1"/>
          </p:cNvSpPr>
          <p:nvPr>
            <p:ph idx="1"/>
          </p:nvPr>
        </p:nvSpPr>
        <p:spPr>
          <a:xfrm>
            <a:off x="1531938" y="3276600"/>
            <a:ext cx="7612062" cy="2667000"/>
          </a:xfrm>
        </p:spPr>
        <p:txBody>
          <a:bodyPr/>
          <a:lstStyle/>
          <a:p>
            <a:pPr marL="0" indent="0" eaLnBrk="1" hangingPunct="1">
              <a:buFont typeface="Arial" panose="020B0604020202020204" pitchFamily="34" charset="0"/>
              <a:buNone/>
            </a:pPr>
            <a:r>
              <a:rPr lang="en-US" altLang="en-US" sz="2400">
                <a:solidFill>
                  <a:schemeClr val="bg1"/>
                </a:solidFill>
                <a:latin typeface="DK Crayon Crumble" pitchFamily="18" charset="0"/>
              </a:rPr>
              <a:t>Take Order </a:t>
            </a:r>
          </a:p>
          <a:p>
            <a:pPr lvl="1" eaLnBrk="1" hangingPunct="1"/>
            <a:r>
              <a:rPr lang="en-US" altLang="en-US" sz="2400">
                <a:solidFill>
                  <a:schemeClr val="bg1"/>
                </a:solidFill>
                <a:latin typeface="DK Crayon Crumble" pitchFamily="18" charset="0"/>
              </a:rPr>
              <a:t>The traditional way for Scouts to sell popcorn is going door-to-door in the community. Customers place their order on the take order form and it gets delivered after the sale.</a:t>
            </a:r>
          </a:p>
          <a:p>
            <a:pPr marL="0" indent="0" eaLnBrk="1" hangingPunct="1">
              <a:buFont typeface="Arial" panose="020B0604020202020204" pitchFamily="34" charset="0"/>
              <a:buNone/>
            </a:pPr>
            <a:r>
              <a:rPr lang="en-US" altLang="en-US" sz="2400">
                <a:solidFill>
                  <a:schemeClr val="bg1"/>
                </a:solidFill>
                <a:latin typeface="DK Crayon Crumble" pitchFamily="18" charset="0"/>
              </a:rPr>
              <a:t>Online Sales</a:t>
            </a:r>
          </a:p>
          <a:p>
            <a:pPr lvl="1" eaLnBrk="1" hangingPunct="1"/>
            <a:r>
              <a:rPr lang="en-US" altLang="en-US" sz="2400">
                <a:solidFill>
                  <a:schemeClr val="bg1"/>
                </a:solidFill>
                <a:latin typeface="DK Crayon Crumble" pitchFamily="18" charset="0"/>
              </a:rPr>
              <a:t>Customers can support Scouts from across the country with prpopcornstore.com. Each Scout gets credit for what is sold. </a:t>
            </a:r>
          </a:p>
        </p:txBody>
      </p:sp>
      <p:sp>
        <p:nvSpPr>
          <p:cNvPr id="22" name="Content Placeholder 2">
            <a:extLst>
              <a:ext uri="{FF2B5EF4-FFF2-40B4-BE49-F238E27FC236}">
                <a16:creationId xmlns:a16="http://schemas.microsoft.com/office/drawing/2014/main" id="{75DA7174-70E6-4EDE-827A-1F0C574D8B29}"/>
              </a:ext>
            </a:extLst>
          </p:cNvPr>
          <p:cNvSpPr txBox="1">
            <a:spLocks/>
          </p:cNvSpPr>
          <p:nvPr/>
        </p:nvSpPr>
        <p:spPr>
          <a:xfrm>
            <a:off x="0" y="801688"/>
            <a:ext cx="9144000" cy="27797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DK Crayon Crumble" panose="00070001040701010105" pitchFamily="18" charset="0"/>
              </a:rPr>
              <a:t>Show &amp; Sell</a:t>
            </a:r>
          </a:p>
          <a:p>
            <a:pPr lvl="1" fontAlgn="auto">
              <a:spcAft>
                <a:spcPts val="0"/>
              </a:spcAft>
              <a:defRPr/>
            </a:pPr>
            <a:r>
              <a:rPr lang="en-US" sz="2400" dirty="0">
                <a:solidFill>
                  <a:schemeClr val="bg1"/>
                </a:solidFill>
                <a:latin typeface="DK Crayon Crumble" panose="00070001040701010105" pitchFamily="18" charset="0"/>
              </a:rPr>
              <a:t>Setting up a display of your popcorn at a high traffic area is an easy way to increase your sale!</a:t>
            </a:r>
          </a:p>
          <a:p>
            <a:pPr fontAlgn="auto">
              <a:spcAft>
                <a:spcPts val="0"/>
              </a:spcAft>
              <a:defRPr/>
            </a:pPr>
            <a:r>
              <a:rPr lang="en-US" sz="2400" dirty="0">
                <a:solidFill>
                  <a:schemeClr val="bg1"/>
                </a:solidFill>
                <a:latin typeface="DK Crayon Crumble" panose="00070001040701010105" pitchFamily="18" charset="0"/>
              </a:rPr>
              <a:t>Show &amp; Deliver</a:t>
            </a:r>
          </a:p>
          <a:p>
            <a:pPr lvl="1" fontAlgn="auto">
              <a:spcAft>
                <a:spcPts val="0"/>
              </a:spcAft>
              <a:defRPr/>
            </a:pPr>
            <a:r>
              <a:rPr lang="en-US" sz="2400" dirty="0">
                <a:solidFill>
                  <a:schemeClr val="bg1"/>
                </a:solidFill>
                <a:latin typeface="DK Crayon Crumble" panose="00070001040701010105" pitchFamily="18" charset="0"/>
              </a:rPr>
              <a:t>Combines the Show &amp; Sell (Products ordered in advance) and Take Order (Going door-to-door). One Stop Selling!</a:t>
            </a:r>
          </a:p>
          <a:p>
            <a:pPr marL="0" indent="0" fontAlgn="auto">
              <a:spcAft>
                <a:spcPts val="0"/>
              </a:spcAft>
              <a:buFont typeface="Arial" panose="020B0604020202020204" pitchFamily="34" charset="0"/>
              <a:buNone/>
              <a:defRPr/>
            </a:pPr>
            <a:endParaRPr lang="en-US" sz="2400" dirty="0">
              <a:solidFill>
                <a:schemeClr val="bg1"/>
              </a:solidFill>
              <a:latin typeface="DK Crayon Crumble" panose="00070001040701010105" pitchFamily="18" charset="0"/>
            </a:endParaRPr>
          </a:p>
        </p:txBody>
      </p:sp>
    </p:spTree>
  </p:cSld>
  <p:clrMapOvr>
    <a:masterClrMapping/>
  </p:clrMapOvr>
  <p:transition spd="slow" advTm="8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7D53C40-B6A1-4F66-9CF9-B163FBD40C10}"/>
              </a:ext>
            </a:extLst>
          </p:cNvPr>
          <p:cNvSpPr>
            <a:spLocks noGrp="1"/>
          </p:cNvSpPr>
          <p:nvPr>
            <p:ph type="title"/>
          </p:nvPr>
        </p:nvSpPr>
        <p:spPr>
          <a:xfrm>
            <a:off x="-14288" y="0"/>
            <a:ext cx="9144001" cy="914400"/>
          </a:xfrm>
        </p:spPr>
        <p:txBody>
          <a:bodyPr/>
          <a:lstStyle/>
          <a:p>
            <a:pPr eaLnBrk="1" hangingPunct="1"/>
            <a:r>
              <a:rPr lang="en-US" altLang="en-US" sz="6000">
                <a:solidFill>
                  <a:schemeClr val="bg1"/>
                </a:solidFill>
                <a:latin typeface="DK Crayon Crumble" pitchFamily="18" charset="0"/>
              </a:rPr>
              <a:t>Where: PRPopcornstore.com</a:t>
            </a:r>
          </a:p>
        </p:txBody>
      </p:sp>
      <p:sp>
        <p:nvSpPr>
          <p:cNvPr id="4" name="Content Placeholder 4">
            <a:extLst>
              <a:ext uri="{FF2B5EF4-FFF2-40B4-BE49-F238E27FC236}">
                <a16:creationId xmlns:a16="http://schemas.microsoft.com/office/drawing/2014/main" id="{B52152E1-DA64-4711-A114-D71B73FA98E3}"/>
              </a:ext>
            </a:extLst>
          </p:cNvPr>
          <p:cNvSpPr>
            <a:spLocks noGrp="1"/>
          </p:cNvSpPr>
          <p:nvPr>
            <p:ph idx="1"/>
          </p:nvPr>
        </p:nvSpPr>
        <p:spPr>
          <a:xfrm>
            <a:off x="-19050" y="1066800"/>
            <a:ext cx="9134475" cy="5486400"/>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solidFill>
                  <a:schemeClr val="bg1"/>
                </a:solidFill>
                <a:latin typeface="DK Crayon Crumble" panose="00070001040701010105" pitchFamily="18" charset="0"/>
              </a:rPr>
              <a:t>Online selling allows Scouts to sell to faraway friends and family. </a:t>
            </a:r>
          </a:p>
          <a:p>
            <a:pPr marL="0" indent="0" eaLnBrk="1" fontAlgn="auto" hangingPunct="1">
              <a:spcAft>
                <a:spcPts val="0"/>
              </a:spcAft>
              <a:buFont typeface="Arial" panose="020B0604020202020204" pitchFamily="34" charset="0"/>
              <a:buNone/>
              <a:defRPr/>
            </a:pPr>
            <a:endParaRPr lang="en-US" sz="2400" dirty="0">
              <a:solidFill>
                <a:schemeClr val="bg1"/>
              </a:solidFill>
              <a:latin typeface="DK Crayon Crumble" panose="00070001040701010105" pitchFamily="18" charset="0"/>
            </a:endParaRPr>
          </a:p>
          <a:p>
            <a:pPr marL="0" indent="0" eaLnBrk="1" fontAlgn="auto" hangingPunct="1">
              <a:spcAft>
                <a:spcPts val="0"/>
              </a:spcAft>
              <a:buFont typeface="Arial" panose="020B0604020202020204" pitchFamily="34" charset="0"/>
              <a:buNone/>
              <a:defRPr/>
            </a:pPr>
            <a:r>
              <a:rPr lang="en-US" sz="2800" dirty="0">
                <a:solidFill>
                  <a:schemeClr val="tx2">
                    <a:lumMod val="60000"/>
                    <a:lumOff val="40000"/>
                  </a:schemeClr>
                </a:solidFill>
                <a:latin typeface="DK Crayon Crumble" panose="00070001040701010105" pitchFamily="18" charset="0"/>
              </a:rPr>
              <a:t>Why sell online?</a:t>
            </a:r>
          </a:p>
          <a:p>
            <a:pPr eaLnBrk="1" fontAlgn="auto" hangingPunct="1">
              <a:spcAft>
                <a:spcPts val="0"/>
              </a:spcAft>
              <a:defRPr/>
            </a:pPr>
            <a:r>
              <a:rPr lang="en-US" sz="2400" b="1" dirty="0">
                <a:solidFill>
                  <a:schemeClr val="bg1"/>
                </a:solidFill>
                <a:latin typeface="DK Crayon Crumble" panose="00070001040701010105" pitchFamily="18" charset="0"/>
              </a:rPr>
              <a:t>No deliveries! </a:t>
            </a:r>
            <a:r>
              <a:rPr lang="en-US" sz="2400" dirty="0">
                <a:solidFill>
                  <a:schemeClr val="bg1"/>
                </a:solidFill>
                <a:latin typeface="DK Crayon Crumble" panose="00070001040701010105" pitchFamily="18" charset="0"/>
              </a:rPr>
              <a:t>PRP ships the product directly to the consumer.</a:t>
            </a:r>
          </a:p>
          <a:p>
            <a:pPr eaLnBrk="1" fontAlgn="auto" hangingPunct="1">
              <a:spcAft>
                <a:spcPts val="0"/>
              </a:spcAft>
              <a:defRPr/>
            </a:pPr>
            <a:r>
              <a:rPr lang="en-US" sz="2400" b="1" dirty="0">
                <a:solidFill>
                  <a:schemeClr val="bg1"/>
                </a:solidFill>
                <a:latin typeface="DK Crayon Crumble" panose="00070001040701010105" pitchFamily="18" charset="0"/>
              </a:rPr>
              <a:t>Emails sent out each time an order ships so that the unit leader and Scout can track sales.</a:t>
            </a:r>
          </a:p>
          <a:p>
            <a:pPr eaLnBrk="1" fontAlgn="auto" hangingPunct="1">
              <a:spcAft>
                <a:spcPts val="0"/>
              </a:spcAft>
              <a:defRPr/>
            </a:pPr>
            <a:r>
              <a:rPr lang="en-US" sz="2400" b="1" dirty="0">
                <a:solidFill>
                  <a:schemeClr val="bg1"/>
                </a:solidFill>
                <a:latin typeface="DK Crayon Crumble" panose="00070001040701010105" pitchFamily="18" charset="0"/>
              </a:rPr>
              <a:t>It’s easy! </a:t>
            </a:r>
            <a:r>
              <a:rPr lang="en-US" sz="2400" dirty="0">
                <a:solidFill>
                  <a:schemeClr val="bg1"/>
                </a:solidFill>
                <a:latin typeface="DK Crayon Crumble" panose="00070001040701010105" pitchFamily="18" charset="0"/>
              </a:rPr>
              <a:t>Scouts register to sell with their unit leader via the Unit dashboard.</a:t>
            </a:r>
          </a:p>
          <a:p>
            <a:pPr eaLnBrk="1" fontAlgn="auto" hangingPunct="1">
              <a:spcAft>
                <a:spcPts val="0"/>
              </a:spcAft>
              <a:defRPr/>
            </a:pPr>
            <a:r>
              <a:rPr lang="en-US" sz="2400" dirty="0">
                <a:solidFill>
                  <a:schemeClr val="bg1"/>
                </a:solidFill>
                <a:latin typeface="DK Crayon Crumble" panose="00070001040701010105" pitchFamily="18" charset="0"/>
              </a:rPr>
              <a:t>Online Options</a:t>
            </a:r>
          </a:p>
          <a:p>
            <a:pPr eaLnBrk="1" fontAlgn="auto" hangingPunct="1">
              <a:spcAft>
                <a:spcPts val="0"/>
              </a:spcAft>
              <a:defRPr/>
            </a:pPr>
            <a:r>
              <a:rPr lang="en-US" altLang="en-US" sz="2400" dirty="0">
                <a:solidFill>
                  <a:schemeClr val="bg1"/>
                </a:solidFill>
                <a:latin typeface="DK Crayon Crumble" panose="00070001040701010105" pitchFamily="18" charset="0"/>
                <a:cs typeface="Arial" charset="0"/>
              </a:rPr>
              <a:t>Sales count towards </a:t>
            </a:r>
            <a:r>
              <a:rPr lang="en-US" altLang="en-US" sz="2400" b="1" dirty="0">
                <a:solidFill>
                  <a:schemeClr val="bg1"/>
                </a:solidFill>
                <a:latin typeface="DK Crayon Crumble" panose="00070001040701010105" pitchFamily="18" charset="0"/>
                <a:cs typeface="Arial" charset="0"/>
              </a:rPr>
              <a:t>prize levels</a:t>
            </a:r>
            <a:r>
              <a:rPr lang="en-US" altLang="en-US" sz="2400" dirty="0">
                <a:solidFill>
                  <a:schemeClr val="bg1"/>
                </a:solidFill>
                <a:latin typeface="DK Crayon Crumble" panose="00070001040701010105" pitchFamily="18" charset="0"/>
                <a:cs typeface="Arial" charset="0"/>
              </a:rPr>
              <a:t>.</a:t>
            </a:r>
          </a:p>
          <a:p>
            <a:pPr marL="0" indent="0" eaLnBrk="1" fontAlgn="auto" hangingPunct="1">
              <a:spcAft>
                <a:spcPts val="0"/>
              </a:spcAft>
              <a:buFont typeface="Arial" panose="020B0604020202020204" pitchFamily="34" charset="0"/>
              <a:buNone/>
              <a:defRPr/>
            </a:pPr>
            <a:endParaRPr lang="en-US" sz="2400" dirty="0">
              <a:solidFill>
                <a:schemeClr val="bg1"/>
              </a:solidFill>
              <a:latin typeface="DK Crayon Crumble" panose="00070001040701010105" pitchFamily="18" charset="0"/>
            </a:endParaRPr>
          </a:p>
        </p:txBody>
      </p:sp>
      <p:grpSp>
        <p:nvGrpSpPr>
          <p:cNvPr id="21508" name="Group 7">
            <a:extLst>
              <a:ext uri="{FF2B5EF4-FFF2-40B4-BE49-F238E27FC236}">
                <a16:creationId xmlns:a16="http://schemas.microsoft.com/office/drawing/2014/main" id="{5DAD5C0B-1251-4AED-BD65-FA23D6401F87}"/>
              </a:ext>
            </a:extLst>
          </p:cNvPr>
          <p:cNvGrpSpPr>
            <a:grpSpLocks/>
          </p:cNvGrpSpPr>
          <p:nvPr/>
        </p:nvGrpSpPr>
        <p:grpSpPr bwMode="auto">
          <a:xfrm>
            <a:off x="5029200" y="4495800"/>
            <a:ext cx="3810000" cy="1981200"/>
            <a:chOff x="5105400" y="4724400"/>
            <a:chExt cx="3810000" cy="1981200"/>
          </a:xfrm>
        </p:grpSpPr>
        <p:sp>
          <p:nvSpPr>
            <p:cNvPr id="6" name="TextBox 1">
              <a:extLst>
                <a:ext uri="{FF2B5EF4-FFF2-40B4-BE49-F238E27FC236}">
                  <a16:creationId xmlns:a16="http://schemas.microsoft.com/office/drawing/2014/main" id="{BBF67F6B-93A2-42E2-8039-5F0B08155E8D}"/>
                </a:ext>
              </a:extLst>
            </p:cNvPr>
            <p:cNvSpPr txBox="1">
              <a:spLocks noChangeArrowheads="1"/>
            </p:cNvSpPr>
            <p:nvPr/>
          </p:nvSpPr>
          <p:spPr bwMode="auto">
            <a:xfrm>
              <a:off x="6019800" y="487838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solidFill>
                    <a:schemeClr val="tx2">
                      <a:lumMod val="60000"/>
                      <a:lumOff val="40000"/>
                    </a:schemeClr>
                  </a:solidFill>
                  <a:latin typeface="DK Crayon Crumble" panose="00070001040701010105" pitchFamily="18" charset="0"/>
                  <a:cs typeface="+mn-cs"/>
                </a:rPr>
                <a:t>New for 2019</a:t>
              </a:r>
              <a:endParaRPr lang="en-US" altLang="en-US" sz="1800" dirty="0">
                <a:solidFill>
                  <a:schemeClr val="tx2">
                    <a:lumMod val="60000"/>
                    <a:lumOff val="40000"/>
                  </a:schemeClr>
                </a:solidFill>
                <a:latin typeface="DK Crayon Crumble" panose="00070001040701010105" pitchFamily="18" charset="0"/>
                <a:cs typeface="+mn-cs"/>
              </a:endParaRPr>
            </a:p>
          </p:txBody>
        </p:sp>
        <p:pic>
          <p:nvPicPr>
            <p:cNvPr id="7" name="Picture 6">
              <a:extLst>
                <a:ext uri="{FF2B5EF4-FFF2-40B4-BE49-F238E27FC236}">
                  <a16:creationId xmlns:a16="http://schemas.microsoft.com/office/drawing/2014/main" id="{FF8C74AB-6CD8-452C-AF5E-F650BA1B628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3400" y="5339783"/>
              <a:ext cx="2032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TextBox 3">
              <a:extLst>
                <a:ext uri="{FF2B5EF4-FFF2-40B4-BE49-F238E27FC236}">
                  <a16:creationId xmlns:a16="http://schemas.microsoft.com/office/drawing/2014/main" id="{8F191322-0D3E-4E20-8C66-6147289D701D}"/>
                </a:ext>
              </a:extLst>
            </p:cNvPr>
            <p:cNvSpPr txBox="1">
              <a:spLocks noChangeArrowheads="1"/>
            </p:cNvSpPr>
            <p:nvPr/>
          </p:nvSpPr>
          <p:spPr bwMode="auto">
            <a:xfrm>
              <a:off x="5105400" y="5486400"/>
              <a:ext cx="190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chemeClr val="bg1"/>
                  </a:solidFill>
                  <a:latin typeface="DK Crayon Crumble" pitchFamily="18" charset="0"/>
                </a:rPr>
                <a:t>Free Shipping on all online orders.</a:t>
              </a:r>
            </a:p>
          </p:txBody>
        </p:sp>
        <p:sp>
          <p:nvSpPr>
            <p:cNvPr id="9" name="Rectangle 8">
              <a:extLst>
                <a:ext uri="{FF2B5EF4-FFF2-40B4-BE49-F238E27FC236}">
                  <a16:creationId xmlns:a16="http://schemas.microsoft.com/office/drawing/2014/main" id="{A53FFB8B-195C-45E4-A19F-E4C121346332}"/>
                </a:ext>
              </a:extLst>
            </p:cNvPr>
            <p:cNvSpPr/>
            <p:nvPr/>
          </p:nvSpPr>
          <p:spPr>
            <a:xfrm>
              <a:off x="5105400" y="4724400"/>
              <a:ext cx="3810000" cy="1981200"/>
            </a:xfrm>
            <a:prstGeom prst="rect">
              <a:avLst/>
            </a:prstGeom>
            <a:noFill/>
            <a:ln>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transition spd="slow" advTm="8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36CCF7D-D215-4167-B9F7-6E77F8948007}"/>
              </a:ext>
            </a:extLst>
          </p:cNvPr>
          <p:cNvSpPr>
            <a:spLocks noGrp="1"/>
          </p:cNvSpPr>
          <p:nvPr>
            <p:ph type="title"/>
          </p:nvPr>
        </p:nvSpPr>
        <p:spPr>
          <a:xfrm>
            <a:off x="-14288" y="0"/>
            <a:ext cx="9144001" cy="914400"/>
          </a:xfrm>
        </p:spPr>
        <p:txBody>
          <a:bodyPr/>
          <a:lstStyle/>
          <a:p>
            <a:pPr eaLnBrk="1" hangingPunct="1"/>
            <a:r>
              <a:rPr lang="en-US" altLang="en-US" sz="6000">
                <a:solidFill>
                  <a:schemeClr val="bg1"/>
                </a:solidFill>
                <a:latin typeface="DK Crayon Crumble" pitchFamily="18" charset="0"/>
              </a:rPr>
              <a:t>Where: PRPopcornstore.com</a:t>
            </a:r>
          </a:p>
        </p:txBody>
      </p:sp>
      <p:pic>
        <p:nvPicPr>
          <p:cNvPr id="22531" name="Picture 10">
            <a:extLst>
              <a:ext uri="{FF2B5EF4-FFF2-40B4-BE49-F238E27FC236}">
                <a16:creationId xmlns:a16="http://schemas.microsoft.com/office/drawing/2014/main" id="{5B6E5913-D930-4CF9-A346-7BF29E589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59" t="10657" r="15401" b="3586"/>
          <a:stretch>
            <a:fillRect/>
          </a:stretch>
        </p:blipFill>
        <p:spPr bwMode="auto">
          <a:xfrm>
            <a:off x="147638" y="990600"/>
            <a:ext cx="8848725" cy="585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6C874A-15EE-4195-B7C7-8F899CA5BBA1}"/>
              </a:ext>
            </a:extLst>
          </p:cNvPr>
          <p:cNvSpPr>
            <a:spLocks noGrp="1"/>
          </p:cNvSpPr>
          <p:nvPr>
            <p:ph type="title"/>
          </p:nvPr>
        </p:nvSpPr>
        <p:spPr>
          <a:xfrm>
            <a:off x="-14288" y="0"/>
            <a:ext cx="9144001" cy="914400"/>
          </a:xfrm>
        </p:spPr>
        <p:txBody>
          <a:bodyPr/>
          <a:lstStyle/>
          <a:p>
            <a:pPr eaLnBrk="1" hangingPunct="1"/>
            <a:r>
              <a:rPr lang="en-US" altLang="en-US" sz="6000">
                <a:solidFill>
                  <a:schemeClr val="bg1"/>
                </a:solidFill>
                <a:latin typeface="DK Crayon Crumble" pitchFamily="18" charset="0"/>
              </a:rPr>
              <a:t>Where To Get Card Reader</a:t>
            </a:r>
          </a:p>
        </p:txBody>
      </p:sp>
      <p:sp>
        <p:nvSpPr>
          <p:cNvPr id="4" name="Content Placeholder 3">
            <a:extLst>
              <a:ext uri="{FF2B5EF4-FFF2-40B4-BE49-F238E27FC236}">
                <a16:creationId xmlns:a16="http://schemas.microsoft.com/office/drawing/2014/main" id="{E0D90B78-60CE-4915-9E37-A26B3F69A401}"/>
              </a:ext>
            </a:extLst>
          </p:cNvPr>
          <p:cNvSpPr txBox="1">
            <a:spLocks noGrp="1"/>
          </p:cNvSpPr>
          <p:nvPr>
            <p:ph idx="1"/>
          </p:nvPr>
        </p:nvSpPr>
        <p:spPr>
          <a:xfrm>
            <a:off x="0" y="1219200"/>
            <a:ext cx="4572000" cy="4746625"/>
          </a:xfrm>
        </p:spPr>
        <p:txBody>
          <a:bodyPr rtlCol="0">
            <a:spAutoFit/>
          </a:bodyPr>
          <a:lstStyle/>
          <a:p>
            <a:pPr marL="285750" indent="-285750" eaLnBrk="1" fontAlgn="auto" hangingPunct="1">
              <a:spcAft>
                <a:spcPts val="0"/>
              </a:spcAft>
              <a:defRPr/>
            </a:pPr>
            <a:r>
              <a:rPr lang="en-US" sz="2400" dirty="0">
                <a:solidFill>
                  <a:schemeClr val="bg1"/>
                </a:solidFill>
                <a:latin typeface="DK Crayon Crumble" panose="00070001040701010105" pitchFamily="18" charset="0"/>
              </a:rPr>
              <a:t>Pecatonica River Popcorn is pleased to announce that we’ve partnered with mobile payments leader </a:t>
            </a:r>
            <a:r>
              <a:rPr lang="en-US" sz="2400" dirty="0" err="1">
                <a:solidFill>
                  <a:schemeClr val="bg1"/>
                </a:solidFill>
                <a:latin typeface="DK Crayon Crumble" panose="00070001040701010105" pitchFamily="18" charset="0"/>
              </a:rPr>
              <a:t>Payanywhere</a:t>
            </a:r>
            <a:r>
              <a:rPr lang="en-US" sz="2400" dirty="0">
                <a:solidFill>
                  <a:schemeClr val="bg1"/>
                </a:solidFill>
                <a:latin typeface="DK Crayon Crumble" panose="00070001040701010105" pitchFamily="18" charset="0"/>
              </a:rPr>
              <a:t> to help you increase your Unit’s popcorn sales with the very latest in point of sale software. </a:t>
            </a:r>
          </a:p>
          <a:p>
            <a:pPr marL="285750" indent="-285750" eaLnBrk="1" fontAlgn="auto" hangingPunct="1">
              <a:spcAft>
                <a:spcPts val="0"/>
              </a:spcAft>
              <a:defRPr/>
            </a:pPr>
            <a:r>
              <a:rPr lang="en-US" sz="2400" dirty="0">
                <a:solidFill>
                  <a:schemeClr val="bg1"/>
                </a:solidFill>
                <a:latin typeface="DK Crayon Crumble" panose="00070001040701010105" pitchFamily="18" charset="0"/>
              </a:rPr>
              <a:t>It’s FREE – Get your free credit card reader at </a:t>
            </a:r>
            <a:r>
              <a:rPr lang="en-US" sz="2400" u="sng" dirty="0">
                <a:solidFill>
                  <a:schemeClr val="bg1"/>
                </a:solidFill>
                <a:latin typeface="DK Crayon Crumble" panose="00070001040701010105" pitchFamily="18" charset="0"/>
              </a:rPr>
              <a:t>payanywhere.com/</a:t>
            </a:r>
            <a:r>
              <a:rPr lang="en-US" sz="2400" u="sng" dirty="0" err="1">
                <a:solidFill>
                  <a:schemeClr val="bg1"/>
                </a:solidFill>
                <a:latin typeface="DK Crayon Crumble" panose="00070001040701010105" pitchFamily="18" charset="0"/>
              </a:rPr>
              <a:t>prpopcorn</a:t>
            </a:r>
            <a:r>
              <a:rPr lang="en-US" sz="2400" dirty="0">
                <a:solidFill>
                  <a:schemeClr val="bg1"/>
                </a:solidFill>
                <a:latin typeface="DK Crayon Crumble" panose="00070001040701010105" pitchFamily="18" charset="0"/>
              </a:rPr>
              <a:t>.</a:t>
            </a:r>
          </a:p>
          <a:p>
            <a:pPr marL="285750" indent="-285750" eaLnBrk="1" fontAlgn="auto" hangingPunct="1">
              <a:spcAft>
                <a:spcPts val="0"/>
              </a:spcAft>
              <a:defRPr/>
            </a:pPr>
            <a:r>
              <a:rPr lang="en-US" sz="2400" dirty="0">
                <a:solidFill>
                  <a:schemeClr val="bg1"/>
                </a:solidFill>
                <a:latin typeface="DK Crayon Crumble" panose="00070001040701010105" pitchFamily="18" charset="0"/>
              </a:rPr>
              <a:t>Just </a:t>
            </a:r>
            <a:r>
              <a:rPr lang="en-US" sz="2400" b="1" dirty="0">
                <a:solidFill>
                  <a:schemeClr val="bg1"/>
                </a:solidFill>
                <a:latin typeface="DK Crayon Crumble" panose="00070001040701010105" pitchFamily="18" charset="0"/>
              </a:rPr>
              <a:t>2.69 percent </a:t>
            </a:r>
            <a:r>
              <a:rPr lang="en-US" sz="2400" dirty="0">
                <a:solidFill>
                  <a:schemeClr val="bg1"/>
                </a:solidFill>
                <a:latin typeface="DK Crayon Crumble" panose="00070001040701010105" pitchFamily="18" charset="0"/>
              </a:rPr>
              <a:t>per swipe.</a:t>
            </a:r>
          </a:p>
          <a:p>
            <a:pPr eaLnBrk="1" fontAlgn="auto" hangingPunct="1">
              <a:spcAft>
                <a:spcPts val="0"/>
              </a:spcAft>
              <a:defRPr/>
            </a:pPr>
            <a:endParaRPr lang="en-US" sz="2400" dirty="0">
              <a:solidFill>
                <a:schemeClr val="bg1"/>
              </a:solidFill>
              <a:latin typeface="DK Crayon Crumble" panose="00070001040701010105" pitchFamily="18" charset="0"/>
            </a:endParaRPr>
          </a:p>
        </p:txBody>
      </p:sp>
      <p:grpSp>
        <p:nvGrpSpPr>
          <p:cNvPr id="5" name="Group 4">
            <a:extLst>
              <a:ext uri="{FF2B5EF4-FFF2-40B4-BE49-F238E27FC236}">
                <a16:creationId xmlns:a16="http://schemas.microsoft.com/office/drawing/2014/main" id="{DB3C01EC-F8FC-49BA-BF26-51A288110E07}"/>
              </a:ext>
            </a:extLst>
          </p:cNvPr>
          <p:cNvGrpSpPr/>
          <p:nvPr/>
        </p:nvGrpSpPr>
        <p:grpSpPr>
          <a:xfrm>
            <a:off x="4690073" y="1227712"/>
            <a:ext cx="4301527" cy="5307489"/>
            <a:chOff x="3510834" y="1234121"/>
            <a:chExt cx="4548574" cy="5450935"/>
          </a:xfrm>
          <a:solidFill>
            <a:schemeClr val="bg1"/>
          </a:solidFill>
        </p:grpSpPr>
        <p:pic>
          <p:nvPicPr>
            <p:cNvPr id="6" name="Picture 3">
              <a:extLst>
                <a:ext uri="{FF2B5EF4-FFF2-40B4-BE49-F238E27FC236}">
                  <a16:creationId xmlns:a16="http://schemas.microsoft.com/office/drawing/2014/main" id="{B15CACBC-8F9F-4147-894B-58D13CEE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867" y="1234121"/>
              <a:ext cx="4544507" cy="128783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C671D1D3-B42D-4C26-BE3E-EDFF96E8D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834" y="2521956"/>
              <a:ext cx="4548574" cy="292408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DE4CE926-1AF9-42B3-B518-710A60D595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41" r="5604" b="28936"/>
            <a:stretch/>
          </p:blipFill>
          <p:spPr bwMode="auto">
            <a:xfrm>
              <a:off x="3512867" y="5410200"/>
              <a:ext cx="4544506" cy="1274856"/>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989C48AECC54FB4848D72ADC5E19A" ma:contentTypeVersion="10" ma:contentTypeDescription="Create a new document." ma:contentTypeScope="" ma:versionID="1c8b13854935e42770cbeefff9a946c2">
  <xsd:schema xmlns:xsd="http://www.w3.org/2001/XMLSchema" xmlns:xs="http://www.w3.org/2001/XMLSchema" xmlns:p="http://schemas.microsoft.com/office/2006/metadata/properties" xmlns:ns3="429f5a71-d828-4e84-81f4-8bb4ab10ed2f" targetNamespace="http://schemas.microsoft.com/office/2006/metadata/properties" ma:root="true" ma:fieldsID="f7f9fa01a3801441bdd9bb9487e676b9" ns3:_="">
    <xsd:import namespace="429f5a71-d828-4e84-81f4-8bb4ab10ed2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f5a71-d828-4e84-81f4-8bb4ab10ed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A35729-1987-48C6-B4F5-99A003F093FE}">
  <ds:schemaRefs>
    <ds:schemaRef ds:uri="http://schemas.microsoft.com/sharepoint/v3/contenttype/forms"/>
  </ds:schemaRefs>
</ds:datastoreItem>
</file>

<file path=customXml/itemProps2.xml><?xml version="1.0" encoding="utf-8"?>
<ds:datastoreItem xmlns:ds="http://schemas.openxmlformats.org/officeDocument/2006/customXml" ds:itemID="{07861A60-1A3F-4D57-A40B-A65639AAF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9f5a71-d828-4e84-81f4-8bb4ab10e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7C6B5-7B2C-4B0D-8AF4-02F729984A78}">
  <ds:schemaRefs>
    <ds:schemaRef ds:uri="http://purl.org/dc/dcmitype/"/>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429f5a71-d828-4e84-81f4-8bb4ab10ed2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6563</TotalTime>
  <Words>1898</Words>
  <Application>Microsoft Office PowerPoint</Application>
  <PresentationFormat>On-screen Show (4:3)</PresentationFormat>
  <Paragraphs>247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Berlin Sans FB Demi</vt:lpstr>
      <vt:lpstr>Calibri</vt:lpstr>
      <vt:lpstr>DK Crayon Crumble</vt:lpstr>
      <vt:lpstr>Myriad Pro</vt:lpstr>
      <vt:lpstr>Office Theme</vt:lpstr>
      <vt:lpstr>PowerPoint Presentation</vt:lpstr>
      <vt:lpstr>PowerPoint Presentation</vt:lpstr>
      <vt:lpstr>PowerPoint Presentation</vt:lpstr>
      <vt:lpstr>What</vt:lpstr>
      <vt:lpstr>What</vt:lpstr>
      <vt:lpstr>Where To Sell</vt:lpstr>
      <vt:lpstr>Where: PRPopcornstore.com</vt:lpstr>
      <vt:lpstr>Where: PRPopcornstore.com</vt:lpstr>
      <vt:lpstr>Where To Get Card Reader</vt:lpstr>
      <vt:lpstr>PowerPoint Presentation</vt:lpstr>
      <vt:lpstr>PowerPoint Presentation</vt:lpstr>
      <vt:lpstr>PowerPoint Presentation</vt:lpstr>
      <vt:lpstr>PowerPoint Presentation</vt:lpstr>
      <vt:lpstr>PowerPoint Presentation</vt:lpstr>
      <vt:lpstr>PowerPoint Presentation</vt:lpstr>
      <vt:lpstr>(Check it Out!)</vt:lpstr>
      <vt:lpstr>PowerPoint Presentation</vt:lpstr>
      <vt:lpstr>Kick off</vt:lpstr>
      <vt:lpstr>Kick off</vt:lpstr>
      <vt:lpstr>Kick off</vt:lpstr>
      <vt:lpstr>Kick off</vt:lpstr>
      <vt:lpstr>Commission Stuture</vt:lpstr>
      <vt:lpstr>Who – BSA Prize Program</vt:lpstr>
      <vt:lpstr>Bonus Prizes</vt:lpstr>
      <vt:lpstr>Bonus Prize</vt:lpstr>
      <vt:lpstr>PowerPoint Presentation</vt:lpstr>
      <vt:lpstr>PowerPoint Presentation</vt:lpstr>
      <vt:lpstr>PowerPoint Presentation</vt:lpstr>
      <vt:lpstr>When - TIMELINE</vt:lpstr>
      <vt:lpstr>When – Open Warehouse Hours</vt:lpstr>
      <vt:lpstr>When - TIMELINE</vt:lpstr>
      <vt:lpstr>Unit Kernel Incentive</vt:lpstr>
      <vt:lpstr>New This year - recap</vt:lpstr>
      <vt:lpstr>Big Goals – Big Results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Arndt</dc:creator>
  <cp:lastModifiedBy>Alexandria Behrend</cp:lastModifiedBy>
  <cp:revision>83</cp:revision>
  <cp:lastPrinted>2019-08-17T11:12:11Z</cp:lastPrinted>
  <dcterms:created xsi:type="dcterms:W3CDTF">2019-07-10T15:37:38Z</dcterms:created>
  <dcterms:modified xsi:type="dcterms:W3CDTF">2019-08-19T14:35:10Z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0x010100858989C48AECC54FB4848D72ADC5E19A</vt:lpwstr>
  </property>
  <property fmtid="{D5CDD505-2E9C-101B-9397-08002B2CF9AE}" pid="3" name="_ip_UnifiedCompliancePolicyUIAction">
    <vt:lpwstr/>
  </property>
  <property fmtid="{D5CDD505-2E9C-101B-9397-08002B2CF9AE}" pid="4" name="_ip_UnifiedCompliancePolicyProperties">
    <vt:lpwstr/>
  </property>
</Properties>
</file>